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7"/>
  </p:notesMasterIdLst>
  <p:sldIdLst>
    <p:sldId id="366" r:id="rId2"/>
    <p:sldId id="368" r:id="rId3"/>
    <p:sldId id="370" r:id="rId4"/>
    <p:sldId id="371" r:id="rId5"/>
    <p:sldId id="372" r:id="rId6"/>
    <p:sldId id="374" r:id="rId7"/>
    <p:sldId id="375" r:id="rId8"/>
    <p:sldId id="379" r:id="rId9"/>
    <p:sldId id="387" r:id="rId10"/>
    <p:sldId id="386" r:id="rId11"/>
    <p:sldId id="380" r:id="rId12"/>
    <p:sldId id="382" r:id="rId13"/>
    <p:sldId id="384" r:id="rId14"/>
    <p:sldId id="324" r:id="rId15"/>
    <p:sldId id="3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9293" autoAdjust="0"/>
  </p:normalViewPr>
  <p:slideViewPr>
    <p:cSldViewPr>
      <p:cViewPr varScale="1">
        <p:scale>
          <a:sx n="61" d="100"/>
          <a:sy n="61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B1C9-FEC7-4DAC-BEB4-958ACDE9D73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5747-B335-4632-8C5E-77A48BF60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9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C0DD5F-4169-4651-BB84-5781BCD3FB42}"/>
              </a:ext>
            </a:extLst>
          </p:cNvPr>
          <p:cNvSpPr/>
          <p:nvPr/>
        </p:nvSpPr>
        <p:spPr>
          <a:xfrm>
            <a:off x="1259632" y="1412776"/>
            <a:ext cx="78843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обучения русскому языку детей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общеобразовательной школы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«ЦО № 49»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Лазарева Е.В.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9922"/>
            <a:ext cx="8100392" cy="63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384864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Приёмы обучения русскому языку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555570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1.Говорить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интересно ученикам: семья, родная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страна. Сравнивать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историю, культуру, быт и традиции России и родных стран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учеников. Пытаться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 всём,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окружает.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и правила чтения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[Ы] вызывает сложности практически у всех иностранцев, потому что редко встречается в других языках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иностранцы часто произносят «бить» вместо «быть» или «ми» вместо «мы».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также при употреблении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«Ё», а также при произношении звука «Й».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буквы, которые вообще не имеют собственных звуков «Ь» и «Ъ».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затруднения вызывают у иностранцев наши звуки «Ш», «Щ», «Х» которых просто нет во многих языках.  Для нас «мат» и «мать» совершенно разные понятия, так же, как и «брат» и «брать», но для большинства иностранцев это тождественные категории.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3.Ударение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подвижное, не закреплено за определенным слогом слова, поэтому иностранцам сложно запомнить, где его ставить. 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4345"/>
            <a:ext cx="7344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читать детской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адаптированной литературы.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книга была интересной.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произношение, выучить новые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караоке или пения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исполнителем.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6.Сделать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 развлечением. Искать яркие образы. Менять виды деятельности: говорить, писать, читать,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слушать, петь, вставать, ходить,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различные задания.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7.Смотреть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на русском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для  выработки разговорных навыков, выписать часто употребляемые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шутки.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учебный процесс с помощью программных обеспечений и приложений для компьютеров, смартфонов, планшетов,  программы-оболочки для создания упражнений, живых презентаций.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12845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русскоговорящей среде требует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со стороны учителей, родителей и самих детей. Только при условии большого желания и усиленной работе трёх сторон образования может быть достигнут положительный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4236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315416"/>
            <a:ext cx="749808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8352928" cy="6696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6672"/>
            <a:ext cx="6264696" cy="2880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84984"/>
            <a:ext cx="6840760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96" y="-171399"/>
            <a:ext cx="6201476" cy="338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3212976"/>
            <a:ext cx="601123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Многонациональные школы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917" y="1447800"/>
            <a:ext cx="68377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Россия – один из мировых центров по приёму трудовых </a:t>
            </a:r>
            <a:r>
              <a:rPr lang="ru-RU" sz="3200" dirty="0" smtClean="0"/>
              <a:t>мигрантов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в 2021 году зарегистрировали 102 тысячи приезжих.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появились многонациональные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ЦО №49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армяне, азербайджанцы, узбеки, украинцы, грузины, таджики, киргизы, молдаване. На класс в 28–34 человека приходится примерно 7-9 мигрантов в начальной школе, 5-6 — в среднем звене. </a:t>
            </a:r>
          </a:p>
        </p:txBody>
      </p:sp>
    </p:spTree>
    <p:extLst>
      <p:ext uri="{BB962C8B-B14F-4D97-AF65-F5344CB8AC3E}">
        <p14:creationId xmlns:p14="http://schemas.microsoft.com/office/powerpoint/2010/main" val="23565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Дети-билингвы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дети, в семьях которых говорят, как на родном языке, так и на русском. Многие из них родились в России, русский язык для них является «почти» родным, обучение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особо затрудняет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6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920880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дети из семей,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переехавших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Россию. Родители обычно плохо говорят по-русски, между собой общаются на родном языке. Русский язык очень труден для понимания и общения детей-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детей-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иноязычной среде — это языковой барьер и психологический дискомфорт.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Типичные ошибки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58" y="620688"/>
            <a:ext cx="592928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80283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1.Определение категории рода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(«большая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мишка, красивый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девушка»).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 падежных форм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 на улица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сыра»).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 форм единственного-множественного числа.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Употребление предлогов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(«Убрал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на портфель. Шляпа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голове»).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Употребление глаголов движения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(«Летом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пойдём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Таджикистан»).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Постановка ударения.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Бедность лексического запаса (многочисленные повторы, однообразие синтаксических конструкций)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Неразличение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твёрдости-мягкости согласных и сложности употребления “Ь”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Арбузи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уселься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малчик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Вспоминается анекдот: «“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и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тарелька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пишутся без мягкого знака, а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и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 с мягким знаком!»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562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последствия слабого знания русского языка детьми трудовых мигрантов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6864" cy="52292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Подростки-иностранцы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комплексуют, замыкаются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объектом насмешек и издевательств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одноклассников. Поэтому 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отказываются ходить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или объединяются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криминальные группировки.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барьеры часто провоцируют и формирование групп по национальному признаку. Чтобы избежать межэтнических конфликтов, нужно воспитывать у детей мигрантов уважение к нашим законам и обычаям.  А русских детей учить терпению и взаимопомощи. И делать это должны учителя, которым очень сложно учитывать национальные особенности мигрантов, изображая «толерантность».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дополнительного субсидирования и специальных программ школа не может полноценно адаптировать детей мигрантов к российской культуре.  Необходимо вести учёт детей мигрантов, в том числе и не посещающих школу, и комплексно работать с их семьями.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60648"/>
            <a:ext cx="817240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4496</TotalTime>
  <Words>784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Palatino Linotype</vt:lpstr>
      <vt:lpstr>Times New Roman</vt:lpstr>
      <vt:lpstr>Verdana</vt:lpstr>
      <vt:lpstr>Wingdings 2</vt:lpstr>
      <vt:lpstr>Солнцестояние</vt:lpstr>
      <vt:lpstr>Презентация PowerPoint</vt:lpstr>
      <vt:lpstr>Многонациональные школы</vt:lpstr>
      <vt:lpstr>Россия – один из мировых центров по приёму трудовых мигрантов </vt:lpstr>
      <vt:lpstr>Дети-билингвы </vt:lpstr>
      <vt:lpstr>Дети-инофоны</vt:lpstr>
      <vt:lpstr>Типичные ошибки</vt:lpstr>
      <vt:lpstr>Презентация PowerPoint</vt:lpstr>
      <vt:lpstr>Социальные последствия слабого знания русского языка детьми трудовых мигрантов</vt:lpstr>
      <vt:lpstr>Презентация PowerPoint</vt:lpstr>
      <vt:lpstr>Презентация PowerPoint</vt:lpstr>
      <vt:lpstr>Приёмы обучения русскому языку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</dc:creator>
  <cp:lastModifiedBy>Елена</cp:lastModifiedBy>
  <cp:revision>248</cp:revision>
  <dcterms:created xsi:type="dcterms:W3CDTF">2018-06-20T08:48:42Z</dcterms:created>
  <dcterms:modified xsi:type="dcterms:W3CDTF">2024-03-25T17:53:24Z</dcterms:modified>
</cp:coreProperties>
</file>