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1" r:id="rId8"/>
    <p:sldId id="262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1A3D60-40B7-4084-BD3E-7AD006151B0A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283902-544F-4C7E-93DD-2B7540118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gtree-exam-character-illustration-paper-png-image_662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0" y="2081432"/>
            <a:ext cx="4776568" cy="4776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3947" y="5202238"/>
            <a:ext cx="4948053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Работу выполнила: Гаврилова В.А., педагог-психолог, советник директора по воспитанию и взаимодействию с общественными организациями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899" y="188510"/>
            <a:ext cx="11832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КАК СПРАВИТЬСЯ С ВОЛНЕНИЕМ ПЕРЕД ЭКЗАМЕНАМИ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10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1173" y="275604"/>
            <a:ext cx="9146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СТРАНИЦА ШКОЛЬНОГО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ПСИХОЛОГА НА САЙТЕ МБОУ СОШ№42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VMwD-E2K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227" y="1674056"/>
            <a:ext cx="5183944" cy="51839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4217" y="0"/>
            <a:ext cx="7554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1685518789_lubok-club-p-kartinki-spasibo-za-vnimanie-s-sovoi-8.jpg"/>
          <p:cNvPicPr>
            <a:picLocks noChangeAspect="1"/>
          </p:cNvPicPr>
          <p:nvPr/>
        </p:nvPicPr>
        <p:blipFill>
          <a:blip r:embed="rId2"/>
          <a:srcRect l="34903" t="22841" r="31866" b="10205"/>
          <a:stretch>
            <a:fillRect/>
          </a:stretch>
        </p:blipFill>
        <p:spPr>
          <a:xfrm>
            <a:off x="4472597" y="670559"/>
            <a:ext cx="4094628" cy="6187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755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92" t="18654" r="25829" b="6250"/>
          <a:stretch>
            <a:fillRect/>
          </a:stretch>
        </p:blipFill>
        <p:spPr bwMode="auto">
          <a:xfrm>
            <a:off x="1336432" y="0"/>
            <a:ext cx="8806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9952" t="32947" r="26262" b="42693"/>
          <a:stretch>
            <a:fillRect/>
          </a:stretch>
        </p:blipFill>
        <p:spPr bwMode="auto">
          <a:xfrm>
            <a:off x="7224108" y="1"/>
            <a:ext cx="4967892" cy="31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370" t="8147" r="11656" b="27811"/>
          <a:stretch/>
        </p:blipFill>
        <p:spPr>
          <a:xfrm>
            <a:off x="1353971" y="1"/>
            <a:ext cx="975950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73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938" t="28258" r="31894" b="14296"/>
          <a:stretch/>
        </p:blipFill>
        <p:spPr>
          <a:xfrm>
            <a:off x="2335237" y="0"/>
            <a:ext cx="80607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406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215" t="44185" r="6753" b="13809"/>
          <a:stretch/>
        </p:blipFill>
        <p:spPr>
          <a:xfrm>
            <a:off x="2242975" y="0"/>
            <a:ext cx="857508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37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42" t="8940" r="10974" b="8485"/>
          <a:stretch/>
        </p:blipFill>
        <p:spPr>
          <a:xfrm>
            <a:off x="2715064" y="0"/>
            <a:ext cx="758212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934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6606" y="0"/>
            <a:ext cx="6803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СОВЕТЫ РОДИТЕЛЯМ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 descr="1670631251_49-kartinkin-net-p-kartinki-roditeli-i-deti-multyashnie-krasi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56" y="773723"/>
            <a:ext cx="7455738" cy="60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0298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riya.jpg"/>
          <p:cNvPicPr>
            <a:picLocks noChangeAspect="1"/>
          </p:cNvPicPr>
          <p:nvPr/>
        </p:nvPicPr>
        <p:blipFill>
          <a:blip r:embed="rId2"/>
          <a:srcRect l="27518" t="855" r="3313" b="4786"/>
          <a:stretch>
            <a:fillRect/>
          </a:stretch>
        </p:blipFill>
        <p:spPr>
          <a:xfrm>
            <a:off x="8238979" y="0"/>
            <a:ext cx="3953021" cy="38826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430" y="0"/>
            <a:ext cx="8032653" cy="4811151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1. Помогите с подготовкой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2.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давите;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3. Поработайте с собственными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эмоциями;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4. Создайте психологический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5. Организуйте «пробный экзамен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58" y="4304714"/>
            <a:ext cx="4863402" cy="2553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39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R код группы ВК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21" y="1095987"/>
            <a:ext cx="5762013" cy="57620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320" y="304185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СООБЩЕСТВО ШКОЛЬНОГО ПСИХОЛОГА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79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1</cp:lastModifiedBy>
  <cp:revision>7</cp:revision>
  <dcterms:created xsi:type="dcterms:W3CDTF">2024-01-21T15:57:20Z</dcterms:created>
  <dcterms:modified xsi:type="dcterms:W3CDTF">2024-01-22T12:02:38Z</dcterms:modified>
</cp:coreProperties>
</file>