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9" r:id="rId2"/>
    <p:sldId id="772" r:id="rId3"/>
    <p:sldId id="826" r:id="rId4"/>
    <p:sldId id="773" r:id="rId5"/>
    <p:sldId id="779" r:id="rId6"/>
    <p:sldId id="800" r:id="rId7"/>
    <p:sldId id="827" r:id="rId8"/>
    <p:sldId id="802" r:id="rId9"/>
    <p:sldId id="833" r:id="rId10"/>
    <p:sldId id="846" r:id="rId11"/>
    <p:sldId id="821" r:id="rId12"/>
    <p:sldId id="822" r:id="rId13"/>
    <p:sldId id="757" r:id="rId14"/>
    <p:sldId id="760" r:id="rId15"/>
    <p:sldId id="777" r:id="rId16"/>
    <p:sldId id="807" r:id="rId17"/>
    <p:sldId id="784" r:id="rId18"/>
    <p:sldId id="783" r:id="rId19"/>
    <p:sldId id="786" r:id="rId20"/>
    <p:sldId id="838" r:id="rId21"/>
    <p:sldId id="839" r:id="rId22"/>
    <p:sldId id="789" r:id="rId23"/>
    <p:sldId id="788" r:id="rId24"/>
    <p:sldId id="793" r:id="rId25"/>
    <p:sldId id="794" r:id="rId26"/>
    <p:sldId id="766" r:id="rId27"/>
    <p:sldId id="841" r:id="rId28"/>
    <p:sldId id="840" r:id="rId29"/>
    <p:sldId id="795" r:id="rId30"/>
    <p:sldId id="796" r:id="rId31"/>
    <p:sldId id="769" r:id="rId32"/>
    <p:sldId id="845" r:id="rId33"/>
    <p:sldId id="825" r:id="rId34"/>
    <p:sldId id="452" r:id="rId35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9792"/>
    <a:srgbClr val="BC5632"/>
    <a:srgbClr val="99FF66"/>
    <a:srgbClr val="240AE4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9" autoAdjust="0"/>
    <p:restoredTop sz="94783" autoAdjust="0"/>
  </p:normalViewPr>
  <p:slideViewPr>
    <p:cSldViewPr>
      <p:cViewPr varScale="1">
        <p:scale>
          <a:sx n="106" d="100"/>
          <a:sy n="106" d="100"/>
        </p:scale>
        <p:origin x="132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(баз)</c:v>
                </c:pt>
                <c:pt idx="2">
                  <c:v>математика (проф)</c:v>
                </c:pt>
                <c:pt idx="3">
                  <c:v>история</c:v>
                </c:pt>
                <c:pt idx="4">
                  <c:v>обществознание</c:v>
                </c:pt>
                <c:pt idx="5">
                  <c:v>биология</c:v>
                </c:pt>
                <c:pt idx="6">
                  <c:v>химия</c:v>
                </c:pt>
                <c:pt idx="7">
                  <c:v>информатика</c:v>
                </c:pt>
                <c:pt idx="8">
                  <c:v>физика</c:v>
                </c:pt>
                <c:pt idx="9">
                  <c:v>литература</c:v>
                </c:pt>
                <c:pt idx="10">
                  <c:v>иностранный язык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25</c:v>
                </c:pt>
                <c:pt idx="1">
                  <c:v>12</c:v>
                </c:pt>
                <c:pt idx="2">
                  <c:v>13</c:v>
                </c:pt>
                <c:pt idx="3">
                  <c:v>4</c:v>
                </c:pt>
                <c:pt idx="4">
                  <c:v>14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7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BA-4D91-A765-AE0018FC64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8004736"/>
        <c:axId val="137900032"/>
      </c:barChart>
      <c:catAx>
        <c:axId val="138004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7900032"/>
        <c:crosses val="autoZero"/>
        <c:auto val="1"/>
        <c:lblAlgn val="ctr"/>
        <c:lblOffset val="100"/>
        <c:noMultiLvlLbl val="0"/>
      </c:catAx>
      <c:valAx>
        <c:axId val="137900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8004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7CEBE7-ED1A-41B2-A05A-273F5C4AB5C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1F2F94-F550-43C3-8AAD-F8789362EC07}">
      <dgm:prSet phldrT="[Текст]"/>
      <dgm:spPr/>
      <dgm:t>
        <a:bodyPr/>
        <a:lstStyle/>
        <a:p>
          <a:r>
            <a:rPr lang="ru-RU" dirty="0" smtClean="0"/>
            <a:t>Формы ГИА-11</a:t>
          </a:r>
          <a:endParaRPr lang="ru-RU" dirty="0"/>
        </a:p>
      </dgm:t>
    </dgm:pt>
    <dgm:pt modelId="{C3446AC5-16E7-492B-AF56-94DAE10C678E}" type="parTrans" cxnId="{E7C593C7-5F1D-4684-9C04-E3639DA16CEE}">
      <dgm:prSet/>
      <dgm:spPr/>
      <dgm:t>
        <a:bodyPr/>
        <a:lstStyle/>
        <a:p>
          <a:endParaRPr lang="ru-RU"/>
        </a:p>
      </dgm:t>
    </dgm:pt>
    <dgm:pt modelId="{FD2D14E1-9F17-47FA-A654-B4426F464F54}" type="sibTrans" cxnId="{E7C593C7-5F1D-4684-9C04-E3639DA16CEE}">
      <dgm:prSet/>
      <dgm:spPr/>
      <dgm:t>
        <a:bodyPr/>
        <a:lstStyle/>
        <a:p>
          <a:endParaRPr lang="ru-RU"/>
        </a:p>
      </dgm:t>
    </dgm:pt>
    <dgm:pt modelId="{07194140-ECD7-49CD-9AB5-7ED41AB0EFA8}">
      <dgm:prSet phldrT="[Текст]"/>
      <dgm:spPr/>
      <dgm:t>
        <a:bodyPr/>
        <a:lstStyle/>
        <a:p>
          <a:r>
            <a:rPr lang="ru-RU" dirty="0" smtClean="0"/>
            <a:t>ГВЭ</a:t>
          </a:r>
          <a:endParaRPr lang="ru-RU" dirty="0"/>
        </a:p>
      </dgm:t>
    </dgm:pt>
    <dgm:pt modelId="{636716B6-BB58-4166-B847-81C0ED0A3C40}" type="parTrans" cxnId="{47785748-E8A5-4E29-9980-A71FC1493858}">
      <dgm:prSet/>
      <dgm:spPr/>
      <dgm:t>
        <a:bodyPr/>
        <a:lstStyle/>
        <a:p>
          <a:endParaRPr lang="ru-RU"/>
        </a:p>
      </dgm:t>
    </dgm:pt>
    <dgm:pt modelId="{D6F16851-66C5-45AA-92E6-8F1940DF8C56}" type="sibTrans" cxnId="{47785748-E8A5-4E29-9980-A71FC1493858}">
      <dgm:prSet/>
      <dgm:spPr/>
      <dgm:t>
        <a:bodyPr/>
        <a:lstStyle/>
        <a:p>
          <a:endParaRPr lang="ru-RU"/>
        </a:p>
      </dgm:t>
    </dgm:pt>
    <dgm:pt modelId="{7147B9AD-AD3A-41B3-86EF-E61A2BA6B0C7}">
      <dgm:prSet phldrT="[Текст]"/>
      <dgm:spPr/>
      <dgm:t>
        <a:bodyPr/>
        <a:lstStyle/>
        <a:p>
          <a:r>
            <a:rPr lang="ru-RU" dirty="0" smtClean="0"/>
            <a:t>ЕГЭ</a:t>
          </a:r>
          <a:endParaRPr lang="ru-RU" dirty="0"/>
        </a:p>
      </dgm:t>
    </dgm:pt>
    <dgm:pt modelId="{B81D7F76-B3D5-4DCE-A4E8-4532C11D247F}" type="sibTrans" cxnId="{A3848290-7AF5-4ED0-898E-FA24DC79A907}">
      <dgm:prSet/>
      <dgm:spPr/>
      <dgm:t>
        <a:bodyPr/>
        <a:lstStyle/>
        <a:p>
          <a:endParaRPr lang="ru-RU"/>
        </a:p>
      </dgm:t>
    </dgm:pt>
    <dgm:pt modelId="{469EEF18-8659-4441-835B-E4E07B6A4DBC}" type="parTrans" cxnId="{A3848290-7AF5-4ED0-898E-FA24DC79A907}">
      <dgm:prSet/>
      <dgm:spPr/>
      <dgm:t>
        <a:bodyPr/>
        <a:lstStyle/>
        <a:p>
          <a:endParaRPr lang="ru-RU"/>
        </a:p>
      </dgm:t>
    </dgm:pt>
    <dgm:pt modelId="{44DBAFB2-B69F-4771-AD28-CB41622B7662}" type="pres">
      <dgm:prSet presAssocID="{1E7CEBE7-ED1A-41B2-A05A-273F5C4AB5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044A8F1-7DEF-4755-AB42-228C2E0A59A8}" type="pres">
      <dgm:prSet presAssocID="{6B1F2F94-F550-43C3-8AAD-F8789362EC07}" presName="hierRoot1" presStyleCnt="0">
        <dgm:presLayoutVars>
          <dgm:hierBranch val="init"/>
        </dgm:presLayoutVars>
      </dgm:prSet>
      <dgm:spPr/>
    </dgm:pt>
    <dgm:pt modelId="{BFC9A16B-B778-4AAE-B599-2A3860DDADB4}" type="pres">
      <dgm:prSet presAssocID="{6B1F2F94-F550-43C3-8AAD-F8789362EC07}" presName="rootComposite1" presStyleCnt="0"/>
      <dgm:spPr/>
    </dgm:pt>
    <dgm:pt modelId="{34DCA003-AC0A-4316-A3A1-39EC8CDD18BD}" type="pres">
      <dgm:prSet presAssocID="{6B1F2F94-F550-43C3-8AAD-F8789362EC0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83AF6E-F21C-4F25-A0C4-460AF8260881}" type="pres">
      <dgm:prSet presAssocID="{6B1F2F94-F550-43C3-8AAD-F8789362EC0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CBF0A18-9AA7-4F85-818D-1770F56FB6B0}" type="pres">
      <dgm:prSet presAssocID="{6B1F2F94-F550-43C3-8AAD-F8789362EC07}" presName="hierChild2" presStyleCnt="0"/>
      <dgm:spPr/>
    </dgm:pt>
    <dgm:pt modelId="{58920826-3B97-4C30-9569-749867C97F66}" type="pres">
      <dgm:prSet presAssocID="{469EEF18-8659-4441-835B-E4E07B6A4DBC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87F97E4-FB21-414F-869D-9F204CF87971}" type="pres">
      <dgm:prSet presAssocID="{7147B9AD-AD3A-41B3-86EF-E61A2BA6B0C7}" presName="hierRoot2" presStyleCnt="0">
        <dgm:presLayoutVars>
          <dgm:hierBranch val="init"/>
        </dgm:presLayoutVars>
      </dgm:prSet>
      <dgm:spPr/>
    </dgm:pt>
    <dgm:pt modelId="{F6ACD9A9-42D2-4EF3-96F4-5F9A7F45A4F3}" type="pres">
      <dgm:prSet presAssocID="{7147B9AD-AD3A-41B3-86EF-E61A2BA6B0C7}" presName="rootComposite" presStyleCnt="0"/>
      <dgm:spPr/>
    </dgm:pt>
    <dgm:pt modelId="{58B45FCF-4C37-4539-A2A3-352CA6E772A7}" type="pres">
      <dgm:prSet presAssocID="{7147B9AD-AD3A-41B3-86EF-E61A2BA6B0C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63A8CA-8F1B-4DDE-AD4C-D8C87F3977DE}" type="pres">
      <dgm:prSet presAssocID="{7147B9AD-AD3A-41B3-86EF-E61A2BA6B0C7}" presName="rootConnector" presStyleLbl="node2" presStyleIdx="0" presStyleCnt="2"/>
      <dgm:spPr/>
      <dgm:t>
        <a:bodyPr/>
        <a:lstStyle/>
        <a:p>
          <a:endParaRPr lang="ru-RU"/>
        </a:p>
      </dgm:t>
    </dgm:pt>
    <dgm:pt modelId="{0FC989B3-E648-4CC8-9ECE-68414710320C}" type="pres">
      <dgm:prSet presAssocID="{7147B9AD-AD3A-41B3-86EF-E61A2BA6B0C7}" presName="hierChild4" presStyleCnt="0"/>
      <dgm:spPr/>
    </dgm:pt>
    <dgm:pt modelId="{C680A232-A682-4882-B970-E63B7D13215E}" type="pres">
      <dgm:prSet presAssocID="{7147B9AD-AD3A-41B3-86EF-E61A2BA6B0C7}" presName="hierChild5" presStyleCnt="0"/>
      <dgm:spPr/>
    </dgm:pt>
    <dgm:pt modelId="{D8080F8D-D3BF-47B8-9622-66EFA6F804F4}" type="pres">
      <dgm:prSet presAssocID="{636716B6-BB58-4166-B847-81C0ED0A3C40}" presName="Name37" presStyleLbl="parChTrans1D2" presStyleIdx="1" presStyleCnt="2"/>
      <dgm:spPr/>
      <dgm:t>
        <a:bodyPr/>
        <a:lstStyle/>
        <a:p>
          <a:endParaRPr lang="ru-RU"/>
        </a:p>
      </dgm:t>
    </dgm:pt>
    <dgm:pt modelId="{9D81C1BA-9BBA-45EF-95C9-F8FE78C43C4D}" type="pres">
      <dgm:prSet presAssocID="{07194140-ECD7-49CD-9AB5-7ED41AB0EFA8}" presName="hierRoot2" presStyleCnt="0">
        <dgm:presLayoutVars>
          <dgm:hierBranch val="init"/>
        </dgm:presLayoutVars>
      </dgm:prSet>
      <dgm:spPr/>
    </dgm:pt>
    <dgm:pt modelId="{5B910000-5E22-4136-A37C-93B76B222A08}" type="pres">
      <dgm:prSet presAssocID="{07194140-ECD7-49CD-9AB5-7ED41AB0EFA8}" presName="rootComposite" presStyleCnt="0"/>
      <dgm:spPr/>
    </dgm:pt>
    <dgm:pt modelId="{F40EE93B-4908-4B42-98F9-C1B31CC77666}" type="pres">
      <dgm:prSet presAssocID="{07194140-ECD7-49CD-9AB5-7ED41AB0EFA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C9B1D8-B009-4D64-B40D-4EA4553CAECB}" type="pres">
      <dgm:prSet presAssocID="{07194140-ECD7-49CD-9AB5-7ED41AB0EFA8}" presName="rootConnector" presStyleLbl="node2" presStyleIdx="1" presStyleCnt="2"/>
      <dgm:spPr/>
      <dgm:t>
        <a:bodyPr/>
        <a:lstStyle/>
        <a:p>
          <a:endParaRPr lang="ru-RU"/>
        </a:p>
      </dgm:t>
    </dgm:pt>
    <dgm:pt modelId="{2C481810-EF14-45B3-9FE8-3203532E4116}" type="pres">
      <dgm:prSet presAssocID="{07194140-ECD7-49CD-9AB5-7ED41AB0EFA8}" presName="hierChild4" presStyleCnt="0"/>
      <dgm:spPr/>
    </dgm:pt>
    <dgm:pt modelId="{7990D1CE-89FB-494D-8021-F8D0BDA2F256}" type="pres">
      <dgm:prSet presAssocID="{07194140-ECD7-49CD-9AB5-7ED41AB0EFA8}" presName="hierChild5" presStyleCnt="0"/>
      <dgm:spPr/>
    </dgm:pt>
    <dgm:pt modelId="{CFA23CF1-2A35-4400-B332-3BA732604A6C}" type="pres">
      <dgm:prSet presAssocID="{6B1F2F94-F550-43C3-8AAD-F8789362EC07}" presName="hierChild3" presStyleCnt="0"/>
      <dgm:spPr/>
    </dgm:pt>
  </dgm:ptLst>
  <dgm:cxnLst>
    <dgm:cxn modelId="{E7C593C7-5F1D-4684-9C04-E3639DA16CEE}" srcId="{1E7CEBE7-ED1A-41B2-A05A-273F5C4AB5C1}" destId="{6B1F2F94-F550-43C3-8AAD-F8789362EC07}" srcOrd="0" destOrd="0" parTransId="{C3446AC5-16E7-492B-AF56-94DAE10C678E}" sibTransId="{FD2D14E1-9F17-47FA-A654-B4426F464F54}"/>
    <dgm:cxn modelId="{C2B207DB-7ACC-4FD5-B922-573D151886AA}" type="presOf" srcId="{6B1F2F94-F550-43C3-8AAD-F8789362EC07}" destId="{34DCA003-AC0A-4316-A3A1-39EC8CDD18BD}" srcOrd="0" destOrd="0" presId="urn:microsoft.com/office/officeart/2005/8/layout/orgChart1"/>
    <dgm:cxn modelId="{B9FE0BEE-EFB9-421B-A212-EC74709ECC59}" type="presOf" srcId="{636716B6-BB58-4166-B847-81C0ED0A3C40}" destId="{D8080F8D-D3BF-47B8-9622-66EFA6F804F4}" srcOrd="0" destOrd="0" presId="urn:microsoft.com/office/officeart/2005/8/layout/orgChart1"/>
    <dgm:cxn modelId="{A3848290-7AF5-4ED0-898E-FA24DC79A907}" srcId="{6B1F2F94-F550-43C3-8AAD-F8789362EC07}" destId="{7147B9AD-AD3A-41B3-86EF-E61A2BA6B0C7}" srcOrd="0" destOrd="0" parTransId="{469EEF18-8659-4441-835B-E4E07B6A4DBC}" sibTransId="{B81D7F76-B3D5-4DCE-A4E8-4532C11D247F}"/>
    <dgm:cxn modelId="{EB6F6CA5-CC64-4B46-A236-8A80A226C344}" type="presOf" srcId="{07194140-ECD7-49CD-9AB5-7ED41AB0EFA8}" destId="{F40EE93B-4908-4B42-98F9-C1B31CC77666}" srcOrd="0" destOrd="0" presId="urn:microsoft.com/office/officeart/2005/8/layout/orgChart1"/>
    <dgm:cxn modelId="{8C3BFEA4-81DE-40A9-B73D-5B0CBA94B2C3}" type="presOf" srcId="{07194140-ECD7-49CD-9AB5-7ED41AB0EFA8}" destId="{EBC9B1D8-B009-4D64-B40D-4EA4553CAECB}" srcOrd="1" destOrd="0" presId="urn:microsoft.com/office/officeart/2005/8/layout/orgChart1"/>
    <dgm:cxn modelId="{ADE625DA-4C8B-434B-8877-180097D93FB2}" type="presOf" srcId="{6B1F2F94-F550-43C3-8AAD-F8789362EC07}" destId="{0583AF6E-F21C-4F25-A0C4-460AF8260881}" srcOrd="1" destOrd="0" presId="urn:microsoft.com/office/officeart/2005/8/layout/orgChart1"/>
    <dgm:cxn modelId="{47785748-E8A5-4E29-9980-A71FC1493858}" srcId="{6B1F2F94-F550-43C3-8AAD-F8789362EC07}" destId="{07194140-ECD7-49CD-9AB5-7ED41AB0EFA8}" srcOrd="1" destOrd="0" parTransId="{636716B6-BB58-4166-B847-81C0ED0A3C40}" sibTransId="{D6F16851-66C5-45AA-92E6-8F1940DF8C56}"/>
    <dgm:cxn modelId="{7516FB08-086D-4D00-861A-1D603E01A55E}" type="presOf" srcId="{7147B9AD-AD3A-41B3-86EF-E61A2BA6B0C7}" destId="{6A63A8CA-8F1B-4DDE-AD4C-D8C87F3977DE}" srcOrd="1" destOrd="0" presId="urn:microsoft.com/office/officeart/2005/8/layout/orgChart1"/>
    <dgm:cxn modelId="{4D455D84-7538-4159-ACAC-893E5AA6842F}" type="presOf" srcId="{7147B9AD-AD3A-41B3-86EF-E61A2BA6B0C7}" destId="{58B45FCF-4C37-4539-A2A3-352CA6E772A7}" srcOrd="0" destOrd="0" presId="urn:microsoft.com/office/officeart/2005/8/layout/orgChart1"/>
    <dgm:cxn modelId="{B1819E32-091E-4DF8-8D60-F4A0EA2D15BE}" type="presOf" srcId="{469EEF18-8659-4441-835B-E4E07B6A4DBC}" destId="{58920826-3B97-4C30-9569-749867C97F66}" srcOrd="0" destOrd="0" presId="urn:microsoft.com/office/officeart/2005/8/layout/orgChart1"/>
    <dgm:cxn modelId="{05984DB9-D9FC-4FC9-A6DA-116419F4729D}" type="presOf" srcId="{1E7CEBE7-ED1A-41B2-A05A-273F5C4AB5C1}" destId="{44DBAFB2-B69F-4771-AD28-CB41622B7662}" srcOrd="0" destOrd="0" presId="urn:microsoft.com/office/officeart/2005/8/layout/orgChart1"/>
    <dgm:cxn modelId="{16C4D5DD-465A-42BC-9D3F-382A996DEC7E}" type="presParOf" srcId="{44DBAFB2-B69F-4771-AD28-CB41622B7662}" destId="{2044A8F1-7DEF-4755-AB42-228C2E0A59A8}" srcOrd="0" destOrd="0" presId="urn:microsoft.com/office/officeart/2005/8/layout/orgChart1"/>
    <dgm:cxn modelId="{A17E188E-4CB8-4365-A5AE-BAA8CD16D0A2}" type="presParOf" srcId="{2044A8F1-7DEF-4755-AB42-228C2E0A59A8}" destId="{BFC9A16B-B778-4AAE-B599-2A3860DDADB4}" srcOrd="0" destOrd="0" presId="urn:microsoft.com/office/officeart/2005/8/layout/orgChart1"/>
    <dgm:cxn modelId="{2088F60E-9F09-4BC9-862F-2540376B858B}" type="presParOf" srcId="{BFC9A16B-B778-4AAE-B599-2A3860DDADB4}" destId="{34DCA003-AC0A-4316-A3A1-39EC8CDD18BD}" srcOrd="0" destOrd="0" presId="urn:microsoft.com/office/officeart/2005/8/layout/orgChart1"/>
    <dgm:cxn modelId="{24AEC182-E24C-41A4-A347-D55EF56E9478}" type="presParOf" srcId="{BFC9A16B-B778-4AAE-B599-2A3860DDADB4}" destId="{0583AF6E-F21C-4F25-A0C4-460AF8260881}" srcOrd="1" destOrd="0" presId="urn:microsoft.com/office/officeart/2005/8/layout/orgChart1"/>
    <dgm:cxn modelId="{BE983B2E-63EE-4DC3-98F0-B5F8C1C97575}" type="presParOf" srcId="{2044A8F1-7DEF-4755-AB42-228C2E0A59A8}" destId="{6CBF0A18-9AA7-4F85-818D-1770F56FB6B0}" srcOrd="1" destOrd="0" presId="urn:microsoft.com/office/officeart/2005/8/layout/orgChart1"/>
    <dgm:cxn modelId="{9E635CFA-9287-4030-AED6-9F9254730882}" type="presParOf" srcId="{6CBF0A18-9AA7-4F85-818D-1770F56FB6B0}" destId="{58920826-3B97-4C30-9569-749867C97F66}" srcOrd="0" destOrd="0" presId="urn:microsoft.com/office/officeart/2005/8/layout/orgChart1"/>
    <dgm:cxn modelId="{D7138EEA-275A-424A-A3D7-ABEF5821A165}" type="presParOf" srcId="{6CBF0A18-9AA7-4F85-818D-1770F56FB6B0}" destId="{E87F97E4-FB21-414F-869D-9F204CF87971}" srcOrd="1" destOrd="0" presId="urn:microsoft.com/office/officeart/2005/8/layout/orgChart1"/>
    <dgm:cxn modelId="{3ACFA142-311B-4D53-914C-19016840D5B1}" type="presParOf" srcId="{E87F97E4-FB21-414F-869D-9F204CF87971}" destId="{F6ACD9A9-42D2-4EF3-96F4-5F9A7F45A4F3}" srcOrd="0" destOrd="0" presId="urn:microsoft.com/office/officeart/2005/8/layout/orgChart1"/>
    <dgm:cxn modelId="{2CEB39B2-EA84-4219-8A40-873FA8893B41}" type="presParOf" srcId="{F6ACD9A9-42D2-4EF3-96F4-5F9A7F45A4F3}" destId="{58B45FCF-4C37-4539-A2A3-352CA6E772A7}" srcOrd="0" destOrd="0" presId="urn:microsoft.com/office/officeart/2005/8/layout/orgChart1"/>
    <dgm:cxn modelId="{BB6C4B95-2D37-472A-A14B-9B8CDA2A9CC4}" type="presParOf" srcId="{F6ACD9A9-42D2-4EF3-96F4-5F9A7F45A4F3}" destId="{6A63A8CA-8F1B-4DDE-AD4C-D8C87F3977DE}" srcOrd="1" destOrd="0" presId="urn:microsoft.com/office/officeart/2005/8/layout/orgChart1"/>
    <dgm:cxn modelId="{368EACCC-014D-4DBD-A094-A771F707C1DC}" type="presParOf" srcId="{E87F97E4-FB21-414F-869D-9F204CF87971}" destId="{0FC989B3-E648-4CC8-9ECE-68414710320C}" srcOrd="1" destOrd="0" presId="urn:microsoft.com/office/officeart/2005/8/layout/orgChart1"/>
    <dgm:cxn modelId="{04F7A9E6-D383-4959-9782-0A2333B8D14B}" type="presParOf" srcId="{E87F97E4-FB21-414F-869D-9F204CF87971}" destId="{C680A232-A682-4882-B970-E63B7D13215E}" srcOrd="2" destOrd="0" presId="urn:microsoft.com/office/officeart/2005/8/layout/orgChart1"/>
    <dgm:cxn modelId="{484DA5FC-84B0-4761-8A6A-42CC17688A1E}" type="presParOf" srcId="{6CBF0A18-9AA7-4F85-818D-1770F56FB6B0}" destId="{D8080F8D-D3BF-47B8-9622-66EFA6F804F4}" srcOrd="2" destOrd="0" presId="urn:microsoft.com/office/officeart/2005/8/layout/orgChart1"/>
    <dgm:cxn modelId="{C1D22FB1-484A-4BF9-A4D3-4CA8B04B80A0}" type="presParOf" srcId="{6CBF0A18-9AA7-4F85-818D-1770F56FB6B0}" destId="{9D81C1BA-9BBA-45EF-95C9-F8FE78C43C4D}" srcOrd="3" destOrd="0" presId="urn:microsoft.com/office/officeart/2005/8/layout/orgChart1"/>
    <dgm:cxn modelId="{5F8E02F7-1239-443A-AABC-E487C93E7047}" type="presParOf" srcId="{9D81C1BA-9BBA-45EF-95C9-F8FE78C43C4D}" destId="{5B910000-5E22-4136-A37C-93B76B222A08}" srcOrd="0" destOrd="0" presId="urn:microsoft.com/office/officeart/2005/8/layout/orgChart1"/>
    <dgm:cxn modelId="{EFBAA453-7D81-4EE8-A959-FF8A3068A15A}" type="presParOf" srcId="{5B910000-5E22-4136-A37C-93B76B222A08}" destId="{F40EE93B-4908-4B42-98F9-C1B31CC77666}" srcOrd="0" destOrd="0" presId="urn:microsoft.com/office/officeart/2005/8/layout/orgChart1"/>
    <dgm:cxn modelId="{F61610F6-3FDD-4896-A47B-EB4287ECFE66}" type="presParOf" srcId="{5B910000-5E22-4136-A37C-93B76B222A08}" destId="{EBC9B1D8-B009-4D64-B40D-4EA4553CAECB}" srcOrd="1" destOrd="0" presId="urn:microsoft.com/office/officeart/2005/8/layout/orgChart1"/>
    <dgm:cxn modelId="{0B3C1B35-B74E-464D-A107-606A8E97E92C}" type="presParOf" srcId="{9D81C1BA-9BBA-45EF-95C9-F8FE78C43C4D}" destId="{2C481810-EF14-45B3-9FE8-3203532E4116}" srcOrd="1" destOrd="0" presId="urn:microsoft.com/office/officeart/2005/8/layout/orgChart1"/>
    <dgm:cxn modelId="{B48C331D-F3A8-479A-9DF3-A7EC2509D6E3}" type="presParOf" srcId="{9D81C1BA-9BBA-45EF-95C9-F8FE78C43C4D}" destId="{7990D1CE-89FB-494D-8021-F8D0BDA2F256}" srcOrd="2" destOrd="0" presId="urn:microsoft.com/office/officeart/2005/8/layout/orgChart1"/>
    <dgm:cxn modelId="{9442A520-BCD6-401A-8263-9D7ADDDBB2F7}" type="presParOf" srcId="{2044A8F1-7DEF-4755-AB42-228C2E0A59A8}" destId="{CFA23CF1-2A35-4400-B332-3BA732604A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F19697-01FB-4C73-BE6A-DCAC66D0EE00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330FFA-6E36-469D-A8F3-A396FAAB7D66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Обязательные учебные предметы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AED3EF41-807A-4A6B-94E7-A5D026E2082C}" type="parTrans" cxnId="{404D8D5B-9E70-49FC-8F20-83962593E266}">
      <dgm:prSet/>
      <dgm:spPr/>
      <dgm:t>
        <a:bodyPr/>
        <a:lstStyle/>
        <a:p>
          <a:endParaRPr lang="ru-RU"/>
        </a:p>
      </dgm:t>
    </dgm:pt>
    <dgm:pt modelId="{A697AE09-559B-47ED-9395-DE1F907E8BC4}" type="sibTrans" cxnId="{404D8D5B-9E70-49FC-8F20-83962593E266}">
      <dgm:prSet/>
      <dgm:spPr/>
      <dgm:t>
        <a:bodyPr/>
        <a:lstStyle/>
        <a:p>
          <a:endParaRPr lang="ru-RU"/>
        </a:p>
      </dgm:t>
    </dgm:pt>
    <dgm:pt modelId="{DDC3CB4D-FC42-4853-8EA9-F6EA8B2EDFB3}">
      <dgm:prSet phldrT="[Текст]" custT="1"/>
      <dgm:spPr/>
      <dgm:t>
        <a:bodyPr anchor="ctr"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Русский язык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A858FC6C-9626-413B-9F2E-FF291B755F6D}" type="parTrans" cxnId="{7EF8C8D1-174C-483B-9249-45BCF9C86BA8}">
      <dgm:prSet/>
      <dgm:spPr/>
      <dgm:t>
        <a:bodyPr/>
        <a:lstStyle/>
        <a:p>
          <a:endParaRPr lang="ru-RU"/>
        </a:p>
      </dgm:t>
    </dgm:pt>
    <dgm:pt modelId="{A54AEBED-5BCD-4C16-A819-0E3BBC097302}" type="sibTrans" cxnId="{7EF8C8D1-174C-483B-9249-45BCF9C86BA8}">
      <dgm:prSet/>
      <dgm:spPr/>
      <dgm:t>
        <a:bodyPr/>
        <a:lstStyle/>
        <a:p>
          <a:endParaRPr lang="ru-RU"/>
        </a:p>
      </dgm:t>
    </dgm:pt>
    <dgm:pt modelId="{3768BFD7-6472-4B60-A650-2C33EC3E9ACF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По выбору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учебные предметы</a:t>
          </a:r>
          <a:endParaRPr lang="ru-RU" sz="2400" b="1" dirty="0">
            <a:solidFill>
              <a:schemeClr val="accent3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4DBD05D-9178-4378-B935-A06118AD03F1}" type="parTrans" cxnId="{808BFED8-8FCF-483E-8ACE-1D2E65D1CD79}">
      <dgm:prSet/>
      <dgm:spPr/>
      <dgm:t>
        <a:bodyPr/>
        <a:lstStyle/>
        <a:p>
          <a:endParaRPr lang="ru-RU"/>
        </a:p>
      </dgm:t>
    </dgm:pt>
    <dgm:pt modelId="{EAEE8AAD-68CE-4025-BBFD-9FB8B04562F4}" type="sibTrans" cxnId="{808BFED8-8FCF-483E-8ACE-1D2E65D1CD79}">
      <dgm:prSet/>
      <dgm:spPr/>
      <dgm:t>
        <a:bodyPr/>
        <a:lstStyle/>
        <a:p>
          <a:endParaRPr lang="ru-RU"/>
        </a:p>
      </dgm:t>
    </dgm:pt>
    <dgm:pt modelId="{8A6C5EC9-DBD6-4A3C-98D6-AD3A5451B73C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Физика, химия, биология,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900CD42D-4C63-4CF9-ACE3-B032BA5EAD35}" type="parTrans" cxnId="{D74C31B3-198F-4AE9-8E10-E14242FDA74A}">
      <dgm:prSet/>
      <dgm:spPr/>
      <dgm:t>
        <a:bodyPr/>
        <a:lstStyle/>
        <a:p>
          <a:endParaRPr lang="ru-RU"/>
        </a:p>
      </dgm:t>
    </dgm:pt>
    <dgm:pt modelId="{7C9A3BE4-9D49-4934-A238-FB8FB1EDDA32}" type="sibTrans" cxnId="{D74C31B3-198F-4AE9-8E10-E14242FDA74A}">
      <dgm:prSet/>
      <dgm:spPr/>
      <dgm:t>
        <a:bodyPr/>
        <a:lstStyle/>
        <a:p>
          <a:endParaRPr lang="ru-RU"/>
        </a:p>
      </dgm:t>
    </dgm:pt>
    <dgm:pt modelId="{CAA1046F-655F-44B1-85F8-10A0D127F166}">
      <dgm:prSet phldrT="[Текст]" custT="1"/>
      <dgm:spPr/>
      <dgm:t>
        <a:bodyPr anchor="ctr"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Математика (базовый, профильный уровни)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45AFABDC-56CC-4968-8710-0C8FC88C9B30}" type="parTrans" cxnId="{0ABD76C3-EB2C-49C2-A9F3-AD3AB93A9E11}">
      <dgm:prSet/>
      <dgm:spPr/>
      <dgm:t>
        <a:bodyPr/>
        <a:lstStyle/>
        <a:p>
          <a:endParaRPr lang="ru-RU"/>
        </a:p>
      </dgm:t>
    </dgm:pt>
    <dgm:pt modelId="{487C5879-ACA5-46FA-8B6E-7EB90CDAB013}" type="sibTrans" cxnId="{0ABD76C3-EB2C-49C2-A9F3-AD3AB93A9E11}">
      <dgm:prSet/>
      <dgm:spPr/>
      <dgm:t>
        <a:bodyPr/>
        <a:lstStyle/>
        <a:p>
          <a:endParaRPr lang="ru-RU"/>
        </a:p>
      </dgm:t>
    </dgm:pt>
    <dgm:pt modelId="{ECB1FCF2-DACA-4DEA-BDA7-40474F63E33D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информатика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D533C067-B774-4B32-BCF9-67516B644B04}" type="parTrans" cxnId="{33CC65CC-7222-4BC2-811D-3CEDC2F1D49A}">
      <dgm:prSet/>
      <dgm:spPr/>
      <dgm:t>
        <a:bodyPr/>
        <a:lstStyle/>
        <a:p>
          <a:endParaRPr lang="ru-RU"/>
        </a:p>
      </dgm:t>
    </dgm:pt>
    <dgm:pt modelId="{5ED2BC0D-6FE9-47D0-905E-1103BAEC771F}" type="sibTrans" cxnId="{33CC65CC-7222-4BC2-811D-3CEDC2F1D49A}">
      <dgm:prSet/>
      <dgm:spPr/>
      <dgm:t>
        <a:bodyPr/>
        <a:lstStyle/>
        <a:p>
          <a:endParaRPr lang="ru-RU"/>
        </a:p>
      </dgm:t>
    </dgm:pt>
    <dgm:pt modelId="{F31ED24D-6A10-4F0A-8A49-3CA19C3737D7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литература, география, 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F95CC69F-92DF-4940-A348-950DBDE83623}" type="parTrans" cxnId="{C01E5642-A532-436A-A29B-B29944B02A3B}">
      <dgm:prSet/>
      <dgm:spPr/>
      <dgm:t>
        <a:bodyPr/>
        <a:lstStyle/>
        <a:p>
          <a:endParaRPr lang="ru-RU"/>
        </a:p>
      </dgm:t>
    </dgm:pt>
    <dgm:pt modelId="{E0761067-E53F-41CF-9392-D28B2B602C65}" type="sibTrans" cxnId="{C01E5642-A532-436A-A29B-B29944B02A3B}">
      <dgm:prSet/>
      <dgm:spPr/>
      <dgm:t>
        <a:bodyPr/>
        <a:lstStyle/>
        <a:p>
          <a:endParaRPr lang="ru-RU"/>
        </a:p>
      </dgm:t>
    </dgm:pt>
    <dgm:pt modelId="{2410A870-7091-4B10-BCF0-7EB1135E42FE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иностранные языки, родной язык, родная литература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D66A1A87-D35B-4445-B448-46ED311EEE29}" type="parTrans" cxnId="{D8A1F0B2-A000-43D1-9248-CE0A48D10CE8}">
      <dgm:prSet/>
      <dgm:spPr/>
      <dgm:t>
        <a:bodyPr/>
        <a:lstStyle/>
        <a:p>
          <a:endParaRPr lang="ru-RU"/>
        </a:p>
      </dgm:t>
    </dgm:pt>
    <dgm:pt modelId="{38678455-0CEB-4810-B3F5-3A7B48CEA95E}" type="sibTrans" cxnId="{D8A1F0B2-A000-43D1-9248-CE0A48D10CE8}">
      <dgm:prSet/>
      <dgm:spPr/>
      <dgm:t>
        <a:bodyPr/>
        <a:lstStyle/>
        <a:p>
          <a:endParaRPr lang="ru-RU"/>
        </a:p>
      </dgm:t>
    </dgm:pt>
    <dgm:pt modelId="{F502CE18-EED9-4FA8-B2B2-1DDBD962BEB3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история, обществознание 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FC1DDEDD-EC2B-49A9-B958-3172F521D9D8}" type="parTrans" cxnId="{AF7FB6D1-D880-429B-BD78-68BAA1FBB88A}">
      <dgm:prSet/>
      <dgm:spPr/>
    </dgm:pt>
    <dgm:pt modelId="{FE17510F-1611-47DB-8128-B40361C49F1D}" type="sibTrans" cxnId="{AF7FB6D1-D880-429B-BD78-68BAA1FBB88A}">
      <dgm:prSet/>
      <dgm:spPr/>
    </dgm:pt>
    <dgm:pt modelId="{CBAB373A-C13E-4EE8-A213-800725F4BFB2}" type="pres">
      <dgm:prSet presAssocID="{BBF19697-01FB-4C73-BE6A-DCAC66D0EE0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D02A75D-DF2E-4E69-B633-C9A6C8305838}" type="pres">
      <dgm:prSet presAssocID="{4D330FFA-6E36-469D-A8F3-A396FAAB7D66}" presName="linNode" presStyleCnt="0"/>
      <dgm:spPr/>
    </dgm:pt>
    <dgm:pt modelId="{A5888A36-59B9-4800-8ABC-FC7A45D1344F}" type="pres">
      <dgm:prSet presAssocID="{4D330FFA-6E36-469D-A8F3-A396FAAB7D66}" presName="parentShp" presStyleLbl="node1" presStyleIdx="0" presStyleCnt="2" custScaleX="85116" custLinFactNeighborX="-4249" custLinFactNeighborY="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85333-9757-4D1F-9FE5-8AB87DCD7619}" type="pres">
      <dgm:prSet presAssocID="{4D330FFA-6E36-469D-A8F3-A396FAAB7D66}" presName="childShp" presStyleLbl="bgAccFollowNode1" presStyleIdx="0" presStyleCnt="2" custScaleX="113635" custLinFactNeighborX="-5890" custLinFactNeighborY="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07CA6-4B69-472C-834E-7D10DA17DC78}" type="pres">
      <dgm:prSet presAssocID="{A697AE09-559B-47ED-9395-DE1F907E8BC4}" presName="spacing" presStyleCnt="0"/>
      <dgm:spPr/>
    </dgm:pt>
    <dgm:pt modelId="{655A5825-2931-41B3-9681-BE2A2C3EC4F0}" type="pres">
      <dgm:prSet presAssocID="{3768BFD7-6472-4B60-A650-2C33EC3E9ACF}" presName="linNode" presStyleCnt="0"/>
      <dgm:spPr/>
    </dgm:pt>
    <dgm:pt modelId="{FFA7F371-AD00-4117-A7E3-1A4E132C6BBF}" type="pres">
      <dgm:prSet presAssocID="{3768BFD7-6472-4B60-A650-2C33EC3E9ACF}" presName="parentShp" presStyleLbl="node1" presStyleIdx="1" presStyleCnt="2" custScaleX="85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FF79E-1AB7-43C3-AFEB-AB1649445909}" type="pres">
      <dgm:prSet presAssocID="{3768BFD7-6472-4B60-A650-2C33EC3E9ACF}" presName="childShp" presStyleLbl="bgAccFollowNode1" presStyleIdx="1" presStyleCnt="2" custScaleX="111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B91EB0-722B-4184-942B-E21F1E2D6C81}" type="presOf" srcId="{4D330FFA-6E36-469D-A8F3-A396FAAB7D66}" destId="{A5888A36-59B9-4800-8ABC-FC7A45D1344F}" srcOrd="0" destOrd="0" presId="urn:microsoft.com/office/officeart/2005/8/layout/vList6"/>
    <dgm:cxn modelId="{AF7FB6D1-D880-429B-BD78-68BAA1FBB88A}" srcId="{3768BFD7-6472-4B60-A650-2C33EC3E9ACF}" destId="{F502CE18-EED9-4FA8-B2B2-1DDBD962BEB3}" srcOrd="2" destOrd="0" parTransId="{FC1DDEDD-EC2B-49A9-B958-3172F521D9D8}" sibTransId="{FE17510F-1611-47DB-8128-B40361C49F1D}"/>
    <dgm:cxn modelId="{DC5AF6E7-DA8F-4025-9F2D-7270B5BA9333}" type="presOf" srcId="{ECB1FCF2-DACA-4DEA-BDA7-40474F63E33D}" destId="{9DEFF79E-1AB7-43C3-AFEB-AB1649445909}" srcOrd="0" destOrd="1" presId="urn:microsoft.com/office/officeart/2005/8/layout/vList6"/>
    <dgm:cxn modelId="{9776E557-BE33-401B-A2B1-03694519BD2D}" type="presOf" srcId="{8A6C5EC9-DBD6-4A3C-98D6-AD3A5451B73C}" destId="{9DEFF79E-1AB7-43C3-AFEB-AB1649445909}" srcOrd="0" destOrd="0" presId="urn:microsoft.com/office/officeart/2005/8/layout/vList6"/>
    <dgm:cxn modelId="{404D8D5B-9E70-49FC-8F20-83962593E266}" srcId="{BBF19697-01FB-4C73-BE6A-DCAC66D0EE00}" destId="{4D330FFA-6E36-469D-A8F3-A396FAAB7D66}" srcOrd="0" destOrd="0" parTransId="{AED3EF41-807A-4A6B-94E7-A5D026E2082C}" sibTransId="{A697AE09-559B-47ED-9395-DE1F907E8BC4}"/>
    <dgm:cxn modelId="{46EADDD1-BE46-4CBF-AFA4-5D87CCA476EA}" type="presOf" srcId="{BBF19697-01FB-4C73-BE6A-DCAC66D0EE00}" destId="{CBAB373A-C13E-4EE8-A213-800725F4BFB2}" srcOrd="0" destOrd="0" presId="urn:microsoft.com/office/officeart/2005/8/layout/vList6"/>
    <dgm:cxn modelId="{243BDAB8-7DD3-44F8-8EBD-8799944EB5C4}" type="presOf" srcId="{CAA1046F-655F-44B1-85F8-10A0D127F166}" destId="{EEB85333-9757-4D1F-9FE5-8AB87DCD7619}" srcOrd="0" destOrd="1" presId="urn:microsoft.com/office/officeart/2005/8/layout/vList6"/>
    <dgm:cxn modelId="{A26D9E6A-C0E6-4E88-9628-73DBA6990CDC}" type="presOf" srcId="{DDC3CB4D-FC42-4853-8EA9-F6EA8B2EDFB3}" destId="{EEB85333-9757-4D1F-9FE5-8AB87DCD7619}" srcOrd="0" destOrd="0" presId="urn:microsoft.com/office/officeart/2005/8/layout/vList6"/>
    <dgm:cxn modelId="{DF9CCF1C-9E03-464D-8EE1-8586B8D5E5D5}" type="presOf" srcId="{F31ED24D-6A10-4F0A-8A49-3CA19C3737D7}" destId="{9DEFF79E-1AB7-43C3-AFEB-AB1649445909}" srcOrd="0" destOrd="3" presId="urn:microsoft.com/office/officeart/2005/8/layout/vList6"/>
    <dgm:cxn modelId="{34FFEA2C-337E-4B03-A4CF-25A3262D2D58}" type="presOf" srcId="{2410A870-7091-4B10-BCF0-7EB1135E42FE}" destId="{9DEFF79E-1AB7-43C3-AFEB-AB1649445909}" srcOrd="0" destOrd="4" presId="urn:microsoft.com/office/officeart/2005/8/layout/vList6"/>
    <dgm:cxn modelId="{C01E5642-A532-436A-A29B-B29944B02A3B}" srcId="{3768BFD7-6472-4B60-A650-2C33EC3E9ACF}" destId="{F31ED24D-6A10-4F0A-8A49-3CA19C3737D7}" srcOrd="3" destOrd="0" parTransId="{F95CC69F-92DF-4940-A348-950DBDE83623}" sibTransId="{E0761067-E53F-41CF-9392-D28B2B602C65}"/>
    <dgm:cxn modelId="{D8A1F0B2-A000-43D1-9248-CE0A48D10CE8}" srcId="{3768BFD7-6472-4B60-A650-2C33EC3E9ACF}" destId="{2410A870-7091-4B10-BCF0-7EB1135E42FE}" srcOrd="4" destOrd="0" parTransId="{D66A1A87-D35B-4445-B448-46ED311EEE29}" sibTransId="{38678455-0CEB-4810-B3F5-3A7B48CEA95E}"/>
    <dgm:cxn modelId="{808BFED8-8FCF-483E-8ACE-1D2E65D1CD79}" srcId="{BBF19697-01FB-4C73-BE6A-DCAC66D0EE00}" destId="{3768BFD7-6472-4B60-A650-2C33EC3E9ACF}" srcOrd="1" destOrd="0" parTransId="{E4DBD05D-9178-4378-B935-A06118AD03F1}" sibTransId="{EAEE8AAD-68CE-4025-BBFD-9FB8B04562F4}"/>
    <dgm:cxn modelId="{0D7F05EA-6753-4174-B97B-75D5EB3C9FD3}" type="presOf" srcId="{F502CE18-EED9-4FA8-B2B2-1DDBD962BEB3}" destId="{9DEFF79E-1AB7-43C3-AFEB-AB1649445909}" srcOrd="0" destOrd="2" presId="urn:microsoft.com/office/officeart/2005/8/layout/vList6"/>
    <dgm:cxn modelId="{8C47C12C-2982-4F6A-AC2C-F018EC8CD146}" type="presOf" srcId="{3768BFD7-6472-4B60-A650-2C33EC3E9ACF}" destId="{FFA7F371-AD00-4117-A7E3-1A4E132C6BBF}" srcOrd="0" destOrd="0" presId="urn:microsoft.com/office/officeart/2005/8/layout/vList6"/>
    <dgm:cxn modelId="{7EF8C8D1-174C-483B-9249-45BCF9C86BA8}" srcId="{4D330FFA-6E36-469D-A8F3-A396FAAB7D66}" destId="{DDC3CB4D-FC42-4853-8EA9-F6EA8B2EDFB3}" srcOrd="0" destOrd="0" parTransId="{A858FC6C-9626-413B-9F2E-FF291B755F6D}" sibTransId="{A54AEBED-5BCD-4C16-A819-0E3BBC097302}"/>
    <dgm:cxn modelId="{0ABD76C3-EB2C-49C2-A9F3-AD3AB93A9E11}" srcId="{4D330FFA-6E36-469D-A8F3-A396FAAB7D66}" destId="{CAA1046F-655F-44B1-85F8-10A0D127F166}" srcOrd="1" destOrd="0" parTransId="{45AFABDC-56CC-4968-8710-0C8FC88C9B30}" sibTransId="{487C5879-ACA5-46FA-8B6E-7EB90CDAB013}"/>
    <dgm:cxn modelId="{D74C31B3-198F-4AE9-8E10-E14242FDA74A}" srcId="{3768BFD7-6472-4B60-A650-2C33EC3E9ACF}" destId="{8A6C5EC9-DBD6-4A3C-98D6-AD3A5451B73C}" srcOrd="0" destOrd="0" parTransId="{900CD42D-4C63-4CF9-ACE3-B032BA5EAD35}" sibTransId="{7C9A3BE4-9D49-4934-A238-FB8FB1EDDA32}"/>
    <dgm:cxn modelId="{33CC65CC-7222-4BC2-811D-3CEDC2F1D49A}" srcId="{3768BFD7-6472-4B60-A650-2C33EC3E9ACF}" destId="{ECB1FCF2-DACA-4DEA-BDA7-40474F63E33D}" srcOrd="1" destOrd="0" parTransId="{D533C067-B774-4B32-BCF9-67516B644B04}" sibTransId="{5ED2BC0D-6FE9-47D0-905E-1103BAEC771F}"/>
    <dgm:cxn modelId="{8491171C-FA4F-422D-BEF9-D33F5400EDBB}" type="presParOf" srcId="{CBAB373A-C13E-4EE8-A213-800725F4BFB2}" destId="{2D02A75D-DF2E-4E69-B633-C9A6C8305838}" srcOrd="0" destOrd="0" presId="urn:microsoft.com/office/officeart/2005/8/layout/vList6"/>
    <dgm:cxn modelId="{A6F8D778-53F1-47DD-A16B-05288F804607}" type="presParOf" srcId="{2D02A75D-DF2E-4E69-B633-C9A6C8305838}" destId="{A5888A36-59B9-4800-8ABC-FC7A45D1344F}" srcOrd="0" destOrd="0" presId="urn:microsoft.com/office/officeart/2005/8/layout/vList6"/>
    <dgm:cxn modelId="{A4B683DF-98C1-4AB0-86B5-85C4B4DEA574}" type="presParOf" srcId="{2D02A75D-DF2E-4E69-B633-C9A6C8305838}" destId="{EEB85333-9757-4D1F-9FE5-8AB87DCD7619}" srcOrd="1" destOrd="0" presId="urn:microsoft.com/office/officeart/2005/8/layout/vList6"/>
    <dgm:cxn modelId="{BC3B3C32-CB84-49A9-9913-45884FCE4AEC}" type="presParOf" srcId="{CBAB373A-C13E-4EE8-A213-800725F4BFB2}" destId="{E0B07CA6-4B69-472C-834E-7D10DA17DC78}" srcOrd="1" destOrd="0" presId="urn:microsoft.com/office/officeart/2005/8/layout/vList6"/>
    <dgm:cxn modelId="{B1D77D98-E15F-4204-8ED0-5453048BBCA2}" type="presParOf" srcId="{CBAB373A-C13E-4EE8-A213-800725F4BFB2}" destId="{655A5825-2931-41B3-9681-BE2A2C3EC4F0}" srcOrd="2" destOrd="0" presId="urn:microsoft.com/office/officeart/2005/8/layout/vList6"/>
    <dgm:cxn modelId="{8FF49DAC-4F10-4227-B4D9-1BA7467F8B38}" type="presParOf" srcId="{655A5825-2931-41B3-9681-BE2A2C3EC4F0}" destId="{FFA7F371-AD00-4117-A7E3-1A4E132C6BBF}" srcOrd="0" destOrd="0" presId="urn:microsoft.com/office/officeart/2005/8/layout/vList6"/>
    <dgm:cxn modelId="{D59ECDDC-B8DA-4019-840D-1EFAF01585B3}" type="presParOf" srcId="{655A5825-2931-41B3-9681-BE2A2C3EC4F0}" destId="{9DEFF79E-1AB7-43C3-AFEB-AB164944590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E077D8-D6DA-4E2B-80AF-F551D952283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D03418-F756-4EBD-9E60-2060958B91CC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Математика</a:t>
          </a:r>
        </a:p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ЕГЭ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E2E774-2EAB-4DD7-9F98-18C92D5E14D6}" type="parTrans" cxnId="{C0025122-F03D-44D0-99D2-E7D1922CE10F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C1089A-E6F1-49C8-82D2-DDFF7C30253B}" type="sibTrans" cxnId="{C0025122-F03D-44D0-99D2-E7D1922CE10F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9013E3-CEB0-45D9-96C8-83D43FB11F3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20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Базовый-3 балла</a:t>
          </a:r>
          <a:endParaRPr lang="ru-RU" sz="2000" b="1" dirty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23938A-7257-401A-9A9E-F7F703E61AD9}" type="parTrans" cxnId="{3AB07D2D-D678-4BF2-918A-D3C736A2EFDC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49816D-4802-411D-9BE9-766179313E6F}" type="sibTrans" cxnId="{3AB07D2D-D678-4BF2-918A-D3C736A2EFDC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46B8A0-72AE-4E92-8589-4AD991C0F9D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20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Профильный- 27 баллов</a:t>
          </a:r>
          <a:endParaRPr lang="ru-RU" sz="2000" b="1" dirty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15D9AE-757B-48F0-AAA4-F58A930EE1DD}" type="parTrans" cxnId="{BDBBF1AA-2CFD-48C2-BDB3-2ABC766384D7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C196B5-F990-417F-9C10-DA4730E19FFE}" type="sibTrans" cxnId="{BDBBF1AA-2CFD-48C2-BDB3-2ABC766384D7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DD91E-D8E4-4D54-8EEC-DD9193B3EEEB}" type="pres">
      <dgm:prSet presAssocID="{16E077D8-D6DA-4E2B-80AF-F551D952283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F74C77-841D-4947-8EB6-84DB29D1B4FE}" type="pres">
      <dgm:prSet presAssocID="{62D03418-F756-4EBD-9E60-2060958B91CC}" presName="centerShape" presStyleLbl="node0" presStyleIdx="0" presStyleCnt="1" custScaleX="146014"/>
      <dgm:spPr/>
      <dgm:t>
        <a:bodyPr/>
        <a:lstStyle/>
        <a:p>
          <a:endParaRPr lang="ru-RU"/>
        </a:p>
      </dgm:t>
    </dgm:pt>
    <dgm:pt modelId="{CFB990D3-4FCB-45B8-9429-4D67B55DBC83}" type="pres">
      <dgm:prSet presAssocID="{9723938A-7257-401A-9A9E-F7F703E61AD9}" presName="parTrans" presStyleLbl="bgSibTrans2D1" presStyleIdx="0" presStyleCnt="2" custLinFactY="29908" custLinFactNeighborX="-20464" custLinFactNeighborY="100000"/>
      <dgm:spPr/>
      <dgm:t>
        <a:bodyPr/>
        <a:lstStyle/>
        <a:p>
          <a:endParaRPr lang="ru-RU"/>
        </a:p>
      </dgm:t>
    </dgm:pt>
    <dgm:pt modelId="{EE514EEF-4BC3-452C-A9B9-3813C727ABA9}" type="pres">
      <dgm:prSet presAssocID="{A89013E3-CEB0-45D9-96C8-83D43FB11F3C}" presName="node" presStyleLbl="node1" presStyleIdx="0" presStyleCnt="2" custScaleX="161093" custRadScaleRad="124877" custRadScaleInc="-8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A6ACA-D66B-42CB-9237-50CEEEC0D42C}" type="pres">
      <dgm:prSet presAssocID="{E615D9AE-757B-48F0-AAA4-F58A930EE1DD}" presName="parTrans" presStyleLbl="bgSibTrans2D1" presStyleIdx="1" presStyleCnt="2" custLinFactY="29905" custLinFactNeighborX="18083" custLinFactNeighborY="100000"/>
      <dgm:spPr/>
      <dgm:t>
        <a:bodyPr/>
        <a:lstStyle/>
        <a:p>
          <a:endParaRPr lang="ru-RU"/>
        </a:p>
      </dgm:t>
    </dgm:pt>
    <dgm:pt modelId="{F24EB8DA-463F-49CC-A471-07ACACFDDEBB}" type="pres">
      <dgm:prSet presAssocID="{3146B8A0-72AE-4E92-8589-4AD991C0F9D7}" presName="node" presStyleLbl="node1" presStyleIdx="1" presStyleCnt="2" custScaleX="168355" custRadScaleRad="125214" custRadScaleInc="8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79897B-A655-4444-89EC-362911F37281}" type="presOf" srcId="{16E077D8-D6DA-4E2B-80AF-F551D9522832}" destId="{A34DD91E-D8E4-4D54-8EEC-DD9193B3EEEB}" srcOrd="0" destOrd="0" presId="urn:microsoft.com/office/officeart/2005/8/layout/radial4"/>
    <dgm:cxn modelId="{E6B60A9A-6488-491B-8970-A92CEDA740DD}" type="presOf" srcId="{E615D9AE-757B-48F0-AAA4-F58A930EE1DD}" destId="{557A6ACA-D66B-42CB-9237-50CEEEC0D42C}" srcOrd="0" destOrd="0" presId="urn:microsoft.com/office/officeart/2005/8/layout/radial4"/>
    <dgm:cxn modelId="{C0025122-F03D-44D0-99D2-E7D1922CE10F}" srcId="{16E077D8-D6DA-4E2B-80AF-F551D9522832}" destId="{62D03418-F756-4EBD-9E60-2060958B91CC}" srcOrd="0" destOrd="0" parTransId="{47E2E774-2EAB-4DD7-9F98-18C92D5E14D6}" sibTransId="{0AC1089A-E6F1-49C8-82D2-DDFF7C30253B}"/>
    <dgm:cxn modelId="{9A07F14F-6198-4A1C-BA49-0011FF0F37B7}" type="presOf" srcId="{9723938A-7257-401A-9A9E-F7F703E61AD9}" destId="{CFB990D3-4FCB-45B8-9429-4D67B55DBC83}" srcOrd="0" destOrd="0" presId="urn:microsoft.com/office/officeart/2005/8/layout/radial4"/>
    <dgm:cxn modelId="{722B3140-8328-4036-A204-3CA2FFC570AE}" type="presOf" srcId="{A89013E3-CEB0-45D9-96C8-83D43FB11F3C}" destId="{EE514EEF-4BC3-452C-A9B9-3813C727ABA9}" srcOrd="0" destOrd="0" presId="urn:microsoft.com/office/officeart/2005/8/layout/radial4"/>
    <dgm:cxn modelId="{3AB07D2D-D678-4BF2-918A-D3C736A2EFDC}" srcId="{62D03418-F756-4EBD-9E60-2060958B91CC}" destId="{A89013E3-CEB0-45D9-96C8-83D43FB11F3C}" srcOrd="0" destOrd="0" parTransId="{9723938A-7257-401A-9A9E-F7F703E61AD9}" sibTransId="{FA49816D-4802-411D-9BE9-766179313E6F}"/>
    <dgm:cxn modelId="{D3D9FD8A-B421-4DC2-974A-A9EEA8ECA37F}" type="presOf" srcId="{3146B8A0-72AE-4E92-8589-4AD991C0F9D7}" destId="{F24EB8DA-463F-49CC-A471-07ACACFDDEBB}" srcOrd="0" destOrd="0" presId="urn:microsoft.com/office/officeart/2005/8/layout/radial4"/>
    <dgm:cxn modelId="{BDBBF1AA-2CFD-48C2-BDB3-2ABC766384D7}" srcId="{62D03418-F756-4EBD-9E60-2060958B91CC}" destId="{3146B8A0-72AE-4E92-8589-4AD991C0F9D7}" srcOrd="1" destOrd="0" parTransId="{E615D9AE-757B-48F0-AAA4-F58A930EE1DD}" sibTransId="{59C196B5-F990-417F-9C10-DA4730E19FFE}"/>
    <dgm:cxn modelId="{9DFB5B91-FD27-438E-99DD-368C1B22C91A}" type="presOf" srcId="{62D03418-F756-4EBD-9E60-2060958B91CC}" destId="{EEF74C77-841D-4947-8EB6-84DB29D1B4FE}" srcOrd="0" destOrd="0" presId="urn:microsoft.com/office/officeart/2005/8/layout/radial4"/>
    <dgm:cxn modelId="{46FA8F56-65C2-4899-88FE-419B52A3736C}" type="presParOf" srcId="{A34DD91E-D8E4-4D54-8EEC-DD9193B3EEEB}" destId="{EEF74C77-841D-4947-8EB6-84DB29D1B4FE}" srcOrd="0" destOrd="0" presId="urn:microsoft.com/office/officeart/2005/8/layout/radial4"/>
    <dgm:cxn modelId="{4AC5FDF7-B818-414B-BCF1-B00F88335AD5}" type="presParOf" srcId="{A34DD91E-D8E4-4D54-8EEC-DD9193B3EEEB}" destId="{CFB990D3-4FCB-45B8-9429-4D67B55DBC83}" srcOrd="1" destOrd="0" presId="urn:microsoft.com/office/officeart/2005/8/layout/radial4"/>
    <dgm:cxn modelId="{8A09549D-EDB0-4C17-A4F4-516894C01087}" type="presParOf" srcId="{A34DD91E-D8E4-4D54-8EEC-DD9193B3EEEB}" destId="{EE514EEF-4BC3-452C-A9B9-3813C727ABA9}" srcOrd="2" destOrd="0" presId="urn:microsoft.com/office/officeart/2005/8/layout/radial4"/>
    <dgm:cxn modelId="{66D784C2-01A5-4A81-A07C-3F54B87762DD}" type="presParOf" srcId="{A34DD91E-D8E4-4D54-8EEC-DD9193B3EEEB}" destId="{557A6ACA-D66B-42CB-9237-50CEEEC0D42C}" srcOrd="3" destOrd="0" presId="urn:microsoft.com/office/officeart/2005/8/layout/radial4"/>
    <dgm:cxn modelId="{1A261BA4-5AA3-461D-9A98-D74565131E1B}" type="presParOf" srcId="{A34DD91E-D8E4-4D54-8EEC-DD9193B3EEEB}" destId="{F24EB8DA-463F-49CC-A471-07ACACFDDEBB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E077D8-D6DA-4E2B-80AF-F551D952283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D03418-F756-4EBD-9E60-2060958B91CC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Русский язык</a:t>
          </a:r>
        </a:p>
        <a:p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ЕГЭ</a:t>
          </a:r>
          <a:endParaRPr lang="ru-RU" sz="2000" b="1" dirty="0">
            <a:solidFill>
              <a:schemeClr val="accent3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E2E774-2EAB-4DD7-9F98-18C92D5E14D6}" type="parTrans" cxnId="{C0025122-F03D-44D0-99D2-E7D1922CE10F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C1089A-E6F1-49C8-82D2-DDFF7C30253B}" type="sibTrans" cxnId="{C0025122-F03D-44D0-99D2-E7D1922CE10F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9013E3-CEB0-45D9-96C8-83D43FB11F3C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24 балла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23938A-7257-401A-9A9E-F7F703E61AD9}" type="parTrans" cxnId="{3AB07D2D-D678-4BF2-918A-D3C736A2EFDC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49816D-4802-411D-9BE9-766179313E6F}" type="sibTrans" cxnId="{3AB07D2D-D678-4BF2-918A-D3C736A2EFDC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DD91E-D8E4-4D54-8EEC-DD9193B3EEEB}" type="pres">
      <dgm:prSet presAssocID="{16E077D8-D6DA-4E2B-80AF-F551D952283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F74C77-841D-4947-8EB6-84DB29D1B4FE}" type="pres">
      <dgm:prSet presAssocID="{62D03418-F756-4EBD-9E60-2060958B91CC}" presName="centerShape" presStyleLbl="node0" presStyleIdx="0" presStyleCnt="1" custScaleX="435248" custScaleY="189294" custLinFactX="32493" custLinFactNeighborX="100000" custLinFactNeighborY="-20703"/>
      <dgm:spPr/>
      <dgm:t>
        <a:bodyPr/>
        <a:lstStyle/>
        <a:p>
          <a:endParaRPr lang="ru-RU"/>
        </a:p>
      </dgm:t>
    </dgm:pt>
    <dgm:pt modelId="{CFB990D3-4FCB-45B8-9429-4D67B55DBC83}" type="pres">
      <dgm:prSet presAssocID="{9723938A-7257-401A-9A9E-F7F703E61AD9}" presName="parTrans" presStyleLbl="bgSibTrans2D1" presStyleIdx="0" presStyleCnt="1" custLinFactNeighborX="4693" custLinFactNeighborY="53725"/>
      <dgm:spPr/>
      <dgm:t>
        <a:bodyPr/>
        <a:lstStyle/>
        <a:p>
          <a:endParaRPr lang="ru-RU"/>
        </a:p>
      </dgm:t>
    </dgm:pt>
    <dgm:pt modelId="{EE514EEF-4BC3-452C-A9B9-3813C727ABA9}" type="pres">
      <dgm:prSet presAssocID="{A89013E3-CEB0-45D9-96C8-83D43FB11F3C}" presName="node" presStyleLbl="node1" presStyleIdx="0" presStyleCnt="1" custScaleX="290596" custScaleY="220828" custRadScaleRad="322079" custRadScaleInc="-45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025122-F03D-44D0-99D2-E7D1922CE10F}" srcId="{16E077D8-D6DA-4E2B-80AF-F551D9522832}" destId="{62D03418-F756-4EBD-9E60-2060958B91CC}" srcOrd="0" destOrd="0" parTransId="{47E2E774-2EAB-4DD7-9F98-18C92D5E14D6}" sibTransId="{0AC1089A-E6F1-49C8-82D2-DDFF7C30253B}"/>
    <dgm:cxn modelId="{E1070C8E-24D6-48B2-9B7C-96A4C22EF89D}" type="presOf" srcId="{A89013E3-CEB0-45D9-96C8-83D43FB11F3C}" destId="{EE514EEF-4BC3-452C-A9B9-3813C727ABA9}" srcOrd="0" destOrd="0" presId="urn:microsoft.com/office/officeart/2005/8/layout/radial4"/>
    <dgm:cxn modelId="{572A82D6-507C-49B1-8C61-3AAEC3EE56DF}" type="presOf" srcId="{16E077D8-D6DA-4E2B-80AF-F551D9522832}" destId="{A34DD91E-D8E4-4D54-8EEC-DD9193B3EEEB}" srcOrd="0" destOrd="0" presId="urn:microsoft.com/office/officeart/2005/8/layout/radial4"/>
    <dgm:cxn modelId="{3AB07D2D-D678-4BF2-918A-D3C736A2EFDC}" srcId="{62D03418-F756-4EBD-9E60-2060958B91CC}" destId="{A89013E3-CEB0-45D9-96C8-83D43FB11F3C}" srcOrd="0" destOrd="0" parTransId="{9723938A-7257-401A-9A9E-F7F703E61AD9}" sibTransId="{FA49816D-4802-411D-9BE9-766179313E6F}"/>
    <dgm:cxn modelId="{C6691BAD-1552-4134-A8C8-68A5F11AF2A4}" type="presOf" srcId="{62D03418-F756-4EBD-9E60-2060958B91CC}" destId="{EEF74C77-841D-4947-8EB6-84DB29D1B4FE}" srcOrd="0" destOrd="0" presId="urn:microsoft.com/office/officeart/2005/8/layout/radial4"/>
    <dgm:cxn modelId="{3396E4DA-B203-47C4-AB12-973D8FE5D4B5}" type="presOf" srcId="{9723938A-7257-401A-9A9E-F7F703E61AD9}" destId="{CFB990D3-4FCB-45B8-9429-4D67B55DBC83}" srcOrd="0" destOrd="0" presId="urn:microsoft.com/office/officeart/2005/8/layout/radial4"/>
    <dgm:cxn modelId="{4015BD44-641B-41DB-AAFA-82994F75D344}" type="presParOf" srcId="{A34DD91E-D8E4-4D54-8EEC-DD9193B3EEEB}" destId="{EEF74C77-841D-4947-8EB6-84DB29D1B4FE}" srcOrd="0" destOrd="0" presId="urn:microsoft.com/office/officeart/2005/8/layout/radial4"/>
    <dgm:cxn modelId="{103E6807-B9AD-404C-BA6E-A32DE5721D0B}" type="presParOf" srcId="{A34DD91E-D8E4-4D54-8EEC-DD9193B3EEEB}" destId="{CFB990D3-4FCB-45B8-9429-4D67B55DBC83}" srcOrd="1" destOrd="0" presId="urn:microsoft.com/office/officeart/2005/8/layout/radial4"/>
    <dgm:cxn modelId="{0363C36A-F7E4-4CAC-B711-0BFAB0C75CD8}" type="presParOf" srcId="{A34DD91E-D8E4-4D54-8EEC-DD9193B3EEEB}" destId="{EE514EEF-4BC3-452C-A9B9-3813C727ABA9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B2CB20-53E2-43F6-8E7E-451D929768D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25B553-8E6B-41C4-8862-1EBE054D1B7E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О нарушении установленного порядка проведения экзамена 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964CC7F2-C6B5-4B3F-90B1-7E7F2A0411EC}" type="parTrans" cxnId="{385F7536-5704-4FE5-83D6-FADB1801769A}">
      <dgm:prSet/>
      <dgm:spPr/>
      <dgm:t>
        <a:bodyPr/>
        <a:lstStyle/>
        <a:p>
          <a:endParaRPr lang="ru-RU"/>
        </a:p>
      </dgm:t>
    </dgm:pt>
    <dgm:pt modelId="{CB5D3DA0-7C1A-4CE8-96A6-44370225B633}" type="sibTrans" cxnId="{385F7536-5704-4FE5-83D6-FADB1801769A}">
      <dgm:prSet/>
      <dgm:spPr/>
      <dgm:t>
        <a:bodyPr/>
        <a:lstStyle/>
        <a:p>
          <a:endParaRPr lang="ru-RU"/>
        </a:p>
      </dgm:t>
    </dgm:pt>
    <dgm:pt modelId="{DAFF280F-7963-4E68-B76D-AE05ABC24C64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 несогласии с выставленными баллами</a:t>
          </a:r>
          <a:endParaRPr lang="ru-RU" sz="2800" b="1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654DD24-0CE7-4D63-B8C4-1CFF7B90B3FB}" type="parTrans" cxnId="{9A1FAB5E-271C-4876-A751-38B02688E718}">
      <dgm:prSet/>
      <dgm:spPr/>
      <dgm:t>
        <a:bodyPr/>
        <a:lstStyle/>
        <a:p>
          <a:endParaRPr lang="ru-RU"/>
        </a:p>
      </dgm:t>
    </dgm:pt>
    <dgm:pt modelId="{2F9D2462-5B4B-407E-ABAE-5824D0E0916C}" type="sibTrans" cxnId="{9A1FAB5E-271C-4876-A751-38B02688E718}">
      <dgm:prSet/>
      <dgm:spPr/>
      <dgm:t>
        <a:bodyPr/>
        <a:lstStyle/>
        <a:p>
          <a:endParaRPr lang="ru-RU"/>
        </a:p>
      </dgm:t>
    </dgm:pt>
    <dgm:pt modelId="{AFBC68B2-CE75-4011-967E-3253D9A65EB7}">
      <dgm:prSet phldrT="[Текст]" custT="1"/>
      <dgm:spPr/>
      <dgm:t>
        <a:bodyPr anchor="ctr"/>
        <a:lstStyle/>
        <a:p>
          <a:pPr algn="ctr"/>
          <a:r>
            <a:rPr lang="ru-RU" sz="2400" dirty="0" smtClean="0">
              <a:latin typeface="Arial" pitchFamily="34" charset="0"/>
              <a:cs typeface="Arial" pitchFamily="34" charset="0"/>
            </a:rPr>
            <a:t>Подается в местах регистрации на участие в ГИА  или в конфликтную комиссию в течение двух рабочих дней со дня объявления результатов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6716A1B8-E492-47EA-AE68-377D8F2F6847}" type="parTrans" cxnId="{AA09A4F1-710C-4BD9-8751-B3C61FA13DD1}">
      <dgm:prSet/>
      <dgm:spPr/>
      <dgm:t>
        <a:bodyPr/>
        <a:lstStyle/>
        <a:p>
          <a:endParaRPr lang="ru-RU"/>
        </a:p>
      </dgm:t>
    </dgm:pt>
    <dgm:pt modelId="{2065242E-928B-487B-92F6-DC6D1DC22CF0}" type="sibTrans" cxnId="{AA09A4F1-710C-4BD9-8751-B3C61FA13DD1}">
      <dgm:prSet/>
      <dgm:spPr/>
      <dgm:t>
        <a:bodyPr/>
        <a:lstStyle/>
        <a:p>
          <a:endParaRPr lang="ru-RU"/>
        </a:p>
      </dgm:t>
    </dgm:pt>
    <dgm:pt modelId="{1A3DC7C2-2306-4EA4-8E5E-262F83A62F48}">
      <dgm:prSet phldrT="[Текст]" custT="1"/>
      <dgm:spPr/>
      <dgm:t>
        <a:bodyPr anchor="ctr"/>
        <a:lstStyle/>
        <a:p>
          <a:pPr algn="ctr"/>
          <a:r>
            <a:rPr lang="ru-RU" sz="2400" dirty="0" smtClean="0">
              <a:latin typeface="Arial" pitchFamily="34" charset="0"/>
              <a:cs typeface="Arial" pitchFamily="34" charset="0"/>
            </a:rPr>
            <a:t>Апелляция подается члену ГЭК </a:t>
          </a:r>
          <a:r>
            <a:rPr lang="ru-RU" sz="2400" dirty="0" smtClean="0">
              <a:latin typeface="Arial" pitchFamily="34" charset="0"/>
              <a:cs typeface="Arial" pitchFamily="34" charset="0"/>
            </a:rPr>
            <a:t>Тверской </a:t>
          </a:r>
          <a:r>
            <a:rPr lang="ru-RU" sz="2400" dirty="0" smtClean="0">
              <a:latin typeface="Arial" pitchFamily="34" charset="0"/>
              <a:cs typeface="Arial" pitchFamily="34" charset="0"/>
            </a:rPr>
            <a:t>области в день проведения экзамена в ППЭ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85D3CB5B-9B41-4A35-AFBA-65E8F66000A5}" type="sibTrans" cxnId="{DB34B560-3A76-4133-A6A9-68B552BD9DF2}">
      <dgm:prSet/>
      <dgm:spPr/>
      <dgm:t>
        <a:bodyPr/>
        <a:lstStyle/>
        <a:p>
          <a:endParaRPr lang="ru-RU"/>
        </a:p>
      </dgm:t>
    </dgm:pt>
    <dgm:pt modelId="{FF8444B2-C8DF-4818-93DE-62597F6E4A26}" type="parTrans" cxnId="{DB34B560-3A76-4133-A6A9-68B552BD9DF2}">
      <dgm:prSet/>
      <dgm:spPr/>
      <dgm:t>
        <a:bodyPr/>
        <a:lstStyle/>
        <a:p>
          <a:endParaRPr lang="ru-RU"/>
        </a:p>
      </dgm:t>
    </dgm:pt>
    <dgm:pt modelId="{00787229-48CF-46DF-BC7D-FA67D48F873C}" type="pres">
      <dgm:prSet presAssocID="{E4B2CB20-53E2-43F6-8E7E-451D929768D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6DC678C-389B-4FD1-AEBD-90E2B47CF818}" type="pres">
      <dgm:prSet presAssocID="{CE25B553-8E6B-41C4-8862-1EBE054D1B7E}" presName="linNode" presStyleCnt="0"/>
      <dgm:spPr/>
    </dgm:pt>
    <dgm:pt modelId="{05C138E1-57C8-4E0C-B8AC-8EE34EDD72D2}" type="pres">
      <dgm:prSet presAssocID="{CE25B553-8E6B-41C4-8862-1EBE054D1B7E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8FFED-0AA9-4861-8038-87A656129247}" type="pres">
      <dgm:prSet presAssocID="{CE25B553-8E6B-41C4-8862-1EBE054D1B7E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ACCA3-0BA9-48AC-A2B9-E6344941D09E}" type="pres">
      <dgm:prSet presAssocID="{CB5D3DA0-7C1A-4CE8-96A6-44370225B633}" presName="spacing" presStyleCnt="0"/>
      <dgm:spPr/>
    </dgm:pt>
    <dgm:pt modelId="{FCA40B5A-00BD-49D7-9D48-7EF739F772E7}" type="pres">
      <dgm:prSet presAssocID="{DAFF280F-7963-4E68-B76D-AE05ABC24C64}" presName="linNode" presStyleCnt="0"/>
      <dgm:spPr/>
    </dgm:pt>
    <dgm:pt modelId="{81CB2075-C028-4000-A300-5A5D9A0AD63D}" type="pres">
      <dgm:prSet presAssocID="{DAFF280F-7963-4E68-B76D-AE05ABC24C6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353C3-704D-48AD-826A-CDA6EC312932}" type="pres">
      <dgm:prSet presAssocID="{DAFF280F-7963-4E68-B76D-AE05ABC24C6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09A4F1-710C-4BD9-8751-B3C61FA13DD1}" srcId="{DAFF280F-7963-4E68-B76D-AE05ABC24C64}" destId="{AFBC68B2-CE75-4011-967E-3253D9A65EB7}" srcOrd="0" destOrd="0" parTransId="{6716A1B8-E492-47EA-AE68-377D8F2F6847}" sibTransId="{2065242E-928B-487B-92F6-DC6D1DC22CF0}"/>
    <dgm:cxn modelId="{874F1AD5-176B-4A3D-9938-678BE68C2D41}" type="presOf" srcId="{AFBC68B2-CE75-4011-967E-3253D9A65EB7}" destId="{3E2353C3-704D-48AD-826A-CDA6EC312932}" srcOrd="0" destOrd="0" presId="urn:microsoft.com/office/officeart/2005/8/layout/vList6"/>
    <dgm:cxn modelId="{385F7536-5704-4FE5-83D6-FADB1801769A}" srcId="{E4B2CB20-53E2-43F6-8E7E-451D929768DC}" destId="{CE25B553-8E6B-41C4-8862-1EBE054D1B7E}" srcOrd="0" destOrd="0" parTransId="{964CC7F2-C6B5-4B3F-90B1-7E7F2A0411EC}" sibTransId="{CB5D3DA0-7C1A-4CE8-96A6-44370225B633}"/>
    <dgm:cxn modelId="{484D3BF3-04BC-4397-BADF-71D3579CD435}" type="presOf" srcId="{CE25B553-8E6B-41C4-8862-1EBE054D1B7E}" destId="{05C138E1-57C8-4E0C-B8AC-8EE34EDD72D2}" srcOrd="0" destOrd="0" presId="urn:microsoft.com/office/officeart/2005/8/layout/vList6"/>
    <dgm:cxn modelId="{4F747007-0ECF-4A8C-BAC1-7579E523CD42}" type="presOf" srcId="{E4B2CB20-53E2-43F6-8E7E-451D929768DC}" destId="{00787229-48CF-46DF-BC7D-FA67D48F873C}" srcOrd="0" destOrd="0" presId="urn:microsoft.com/office/officeart/2005/8/layout/vList6"/>
    <dgm:cxn modelId="{6B88248A-85FC-4530-A26C-CA120C6ED9A9}" type="presOf" srcId="{DAFF280F-7963-4E68-B76D-AE05ABC24C64}" destId="{81CB2075-C028-4000-A300-5A5D9A0AD63D}" srcOrd="0" destOrd="0" presId="urn:microsoft.com/office/officeart/2005/8/layout/vList6"/>
    <dgm:cxn modelId="{9A1FAB5E-271C-4876-A751-38B02688E718}" srcId="{E4B2CB20-53E2-43F6-8E7E-451D929768DC}" destId="{DAFF280F-7963-4E68-B76D-AE05ABC24C64}" srcOrd="1" destOrd="0" parTransId="{5654DD24-0CE7-4D63-B8C4-1CFF7B90B3FB}" sibTransId="{2F9D2462-5B4B-407E-ABAE-5824D0E0916C}"/>
    <dgm:cxn modelId="{CBA3DF51-5E6A-4BC4-8588-C698D762B919}" type="presOf" srcId="{1A3DC7C2-2306-4EA4-8E5E-262F83A62F48}" destId="{A9C8FFED-0AA9-4861-8038-87A656129247}" srcOrd="0" destOrd="0" presId="urn:microsoft.com/office/officeart/2005/8/layout/vList6"/>
    <dgm:cxn modelId="{DB34B560-3A76-4133-A6A9-68B552BD9DF2}" srcId="{CE25B553-8E6B-41C4-8862-1EBE054D1B7E}" destId="{1A3DC7C2-2306-4EA4-8E5E-262F83A62F48}" srcOrd="0" destOrd="0" parTransId="{FF8444B2-C8DF-4818-93DE-62597F6E4A26}" sibTransId="{85D3CB5B-9B41-4A35-AFBA-65E8F66000A5}"/>
    <dgm:cxn modelId="{0960D6A2-2B87-4D22-880A-FE129CFC3433}" type="presParOf" srcId="{00787229-48CF-46DF-BC7D-FA67D48F873C}" destId="{66DC678C-389B-4FD1-AEBD-90E2B47CF818}" srcOrd="0" destOrd="0" presId="urn:microsoft.com/office/officeart/2005/8/layout/vList6"/>
    <dgm:cxn modelId="{F8B35F47-43E1-4A4D-86B0-F2E8D9519099}" type="presParOf" srcId="{66DC678C-389B-4FD1-AEBD-90E2B47CF818}" destId="{05C138E1-57C8-4E0C-B8AC-8EE34EDD72D2}" srcOrd="0" destOrd="0" presId="urn:microsoft.com/office/officeart/2005/8/layout/vList6"/>
    <dgm:cxn modelId="{45213F2F-DA73-442C-9EAA-78983CBC1941}" type="presParOf" srcId="{66DC678C-389B-4FD1-AEBD-90E2B47CF818}" destId="{A9C8FFED-0AA9-4861-8038-87A656129247}" srcOrd="1" destOrd="0" presId="urn:microsoft.com/office/officeart/2005/8/layout/vList6"/>
    <dgm:cxn modelId="{6677E3B3-5E82-476A-98DB-89FCA5FC7E1C}" type="presParOf" srcId="{00787229-48CF-46DF-BC7D-FA67D48F873C}" destId="{35FACCA3-0BA9-48AC-A2B9-E6344941D09E}" srcOrd="1" destOrd="0" presId="urn:microsoft.com/office/officeart/2005/8/layout/vList6"/>
    <dgm:cxn modelId="{776E11E7-DDFF-45B2-A870-EAC097468DD0}" type="presParOf" srcId="{00787229-48CF-46DF-BC7D-FA67D48F873C}" destId="{FCA40B5A-00BD-49D7-9D48-7EF739F772E7}" srcOrd="2" destOrd="0" presId="urn:microsoft.com/office/officeart/2005/8/layout/vList6"/>
    <dgm:cxn modelId="{23F88E42-66B8-45A5-952A-48F2D2876B8F}" type="presParOf" srcId="{FCA40B5A-00BD-49D7-9D48-7EF739F772E7}" destId="{81CB2075-C028-4000-A300-5A5D9A0AD63D}" srcOrd="0" destOrd="0" presId="urn:microsoft.com/office/officeart/2005/8/layout/vList6"/>
    <dgm:cxn modelId="{19090422-3020-4C79-8F24-A18CBF42B5CD}" type="presParOf" srcId="{FCA40B5A-00BD-49D7-9D48-7EF739F772E7}" destId="{3E2353C3-704D-48AD-826A-CDA6EC31293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80F8D-D3BF-47B8-9622-66EFA6F804F4}">
      <dsp:nvSpPr>
        <dsp:cNvPr id="0" name=""/>
        <dsp:cNvSpPr/>
      </dsp:nvSpPr>
      <dsp:spPr>
        <a:xfrm>
          <a:off x="4114800" y="187217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10"/>
              </a:lnTo>
              <a:lnTo>
                <a:pt x="2251813" y="390810"/>
              </a:lnTo>
              <a:lnTo>
                <a:pt x="2251813" y="7816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20826-3B97-4C30-9569-749867C97F66}">
      <dsp:nvSpPr>
        <dsp:cNvPr id="0" name=""/>
        <dsp:cNvSpPr/>
      </dsp:nvSpPr>
      <dsp:spPr>
        <a:xfrm>
          <a:off x="1862986" y="187217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2251813" y="0"/>
              </a:moveTo>
              <a:lnTo>
                <a:pt x="2251813" y="390810"/>
              </a:lnTo>
              <a:lnTo>
                <a:pt x="0" y="390810"/>
              </a:lnTo>
              <a:lnTo>
                <a:pt x="0" y="7816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CA003-AC0A-4316-A3A1-39EC8CDD18BD}">
      <dsp:nvSpPr>
        <dsp:cNvPr id="0" name=""/>
        <dsp:cNvSpPr/>
      </dsp:nvSpPr>
      <dsp:spPr>
        <a:xfrm>
          <a:off x="2253797" y="11168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kern="1200" dirty="0" smtClean="0"/>
            <a:t>Формы ГИА-11</a:t>
          </a:r>
          <a:endParaRPr lang="ru-RU" sz="6300" kern="1200" dirty="0"/>
        </a:p>
      </dsp:txBody>
      <dsp:txXfrm>
        <a:off x="2253797" y="11168"/>
        <a:ext cx="3722005" cy="1861002"/>
      </dsp:txXfrm>
    </dsp:sp>
    <dsp:sp modelId="{58B45FCF-4C37-4539-A2A3-352CA6E772A7}">
      <dsp:nvSpPr>
        <dsp:cNvPr id="0" name=""/>
        <dsp:cNvSpPr/>
      </dsp:nvSpPr>
      <dsp:spPr>
        <a:xfrm>
          <a:off x="1984" y="2653792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kern="1200" dirty="0" smtClean="0"/>
            <a:t>ЕГЭ</a:t>
          </a:r>
          <a:endParaRPr lang="ru-RU" sz="6300" kern="1200" dirty="0"/>
        </a:p>
      </dsp:txBody>
      <dsp:txXfrm>
        <a:off x="1984" y="2653792"/>
        <a:ext cx="3722005" cy="1861002"/>
      </dsp:txXfrm>
    </dsp:sp>
    <dsp:sp modelId="{F40EE93B-4908-4B42-98F9-C1B31CC77666}">
      <dsp:nvSpPr>
        <dsp:cNvPr id="0" name=""/>
        <dsp:cNvSpPr/>
      </dsp:nvSpPr>
      <dsp:spPr>
        <a:xfrm>
          <a:off x="4505610" y="2653792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kern="1200" dirty="0" smtClean="0"/>
            <a:t>ГВЭ</a:t>
          </a:r>
          <a:endParaRPr lang="ru-RU" sz="6300" kern="1200" dirty="0"/>
        </a:p>
      </dsp:txBody>
      <dsp:txXfrm>
        <a:off x="4505610" y="2653792"/>
        <a:ext cx="3722005" cy="1861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85333-9757-4D1F-9FE5-8AB87DCD7619}">
      <dsp:nvSpPr>
        <dsp:cNvPr id="0" name=""/>
        <dsp:cNvSpPr/>
      </dsp:nvSpPr>
      <dsp:spPr>
        <a:xfrm>
          <a:off x="2523495" y="18251"/>
          <a:ext cx="5423213" cy="22968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Русский язык</a:t>
          </a:r>
          <a:endParaRPr lang="ru-RU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Математика (базовый, профильный уровни)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2523495" y="305356"/>
        <a:ext cx="4561899" cy="1722627"/>
      </dsp:txXfrm>
    </dsp:sp>
    <dsp:sp modelId="{A5888A36-59B9-4800-8ABC-FC7A45D1344F}">
      <dsp:nvSpPr>
        <dsp:cNvPr id="0" name=""/>
        <dsp:cNvSpPr/>
      </dsp:nvSpPr>
      <dsp:spPr>
        <a:xfrm>
          <a:off x="0" y="18251"/>
          <a:ext cx="2708098" cy="2296837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Обязательные учебные предметы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112122" y="130373"/>
        <a:ext cx="2483854" cy="2072593"/>
      </dsp:txXfrm>
    </dsp:sp>
    <dsp:sp modelId="{9DEFF79E-1AB7-43C3-AFEB-AB1649445909}">
      <dsp:nvSpPr>
        <dsp:cNvPr id="0" name=""/>
        <dsp:cNvSpPr/>
      </dsp:nvSpPr>
      <dsp:spPr>
        <a:xfrm>
          <a:off x="2742917" y="2527109"/>
          <a:ext cx="5391632" cy="22968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Физика, химия, биология,</a:t>
          </a: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информатика</a:t>
          </a: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история, обществознание </a:t>
          </a: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литература, география, </a:t>
          </a: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иностранные языки, родной язык, родная литература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2742917" y="2814214"/>
        <a:ext cx="4530318" cy="1722627"/>
      </dsp:txXfrm>
    </dsp:sp>
    <dsp:sp modelId="{FFA7F371-AD00-4117-A7E3-1A4E132C6BBF}">
      <dsp:nvSpPr>
        <dsp:cNvPr id="0" name=""/>
        <dsp:cNvSpPr/>
      </dsp:nvSpPr>
      <dsp:spPr>
        <a:xfrm>
          <a:off x="2353" y="2527109"/>
          <a:ext cx="2740563" cy="2296837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По выбору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учебные предметы</a:t>
          </a:r>
          <a:endParaRPr lang="ru-RU" sz="2400" b="1" kern="1200" dirty="0">
            <a:solidFill>
              <a:schemeClr val="accent3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14475" y="2639231"/>
        <a:ext cx="2516319" cy="20725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74C77-841D-4947-8EB6-84DB29D1B4FE}">
      <dsp:nvSpPr>
        <dsp:cNvPr id="0" name=""/>
        <dsp:cNvSpPr/>
      </dsp:nvSpPr>
      <dsp:spPr>
        <a:xfrm>
          <a:off x="2880465" y="1312694"/>
          <a:ext cx="3024598" cy="2071444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Математика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ЕГЭ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23407" y="1616050"/>
        <a:ext cx="2138714" cy="1464732"/>
      </dsp:txXfrm>
    </dsp:sp>
    <dsp:sp modelId="{CFB990D3-4FCB-45B8-9429-4D67B55DBC83}">
      <dsp:nvSpPr>
        <dsp:cNvPr id="0" name=""/>
        <dsp:cNvSpPr/>
      </dsp:nvSpPr>
      <dsp:spPr>
        <a:xfrm rot="12544567">
          <a:off x="1112266" y="1688156"/>
          <a:ext cx="1766416" cy="5903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14EEF-4BC3-452C-A9B9-3813C727ABA9}">
      <dsp:nvSpPr>
        <dsp:cNvPr id="0" name=""/>
        <dsp:cNvSpPr/>
      </dsp:nvSpPr>
      <dsp:spPr>
        <a:xfrm>
          <a:off x="0" y="47"/>
          <a:ext cx="3170104" cy="157429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Базовый-3 балла</a:t>
          </a:r>
          <a:endParaRPr lang="ru-RU" sz="2000" b="1" kern="1200" dirty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110" y="46157"/>
        <a:ext cx="3077884" cy="1482077"/>
      </dsp:txXfrm>
    </dsp:sp>
    <dsp:sp modelId="{557A6ACA-D66B-42CB-9237-50CEEEC0D42C}">
      <dsp:nvSpPr>
        <dsp:cNvPr id="0" name=""/>
        <dsp:cNvSpPr/>
      </dsp:nvSpPr>
      <dsp:spPr>
        <a:xfrm rot="19855452">
          <a:off x="5864795" y="1688151"/>
          <a:ext cx="1766405" cy="5903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EB8DA-463F-49CC-A471-07ACACFDDEBB}">
      <dsp:nvSpPr>
        <dsp:cNvPr id="0" name=""/>
        <dsp:cNvSpPr/>
      </dsp:nvSpPr>
      <dsp:spPr>
        <a:xfrm>
          <a:off x="5543972" y="67"/>
          <a:ext cx="3313011" cy="157429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Профильный- 27 баллов</a:t>
          </a:r>
          <a:endParaRPr lang="ru-RU" sz="2000" b="1" kern="1200" dirty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90082" y="46177"/>
        <a:ext cx="3220791" cy="14820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74C77-841D-4947-8EB6-84DB29D1B4FE}">
      <dsp:nvSpPr>
        <dsp:cNvPr id="0" name=""/>
        <dsp:cNvSpPr/>
      </dsp:nvSpPr>
      <dsp:spPr>
        <a:xfrm>
          <a:off x="4683073" y="72015"/>
          <a:ext cx="3464174" cy="1506606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Русский язык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ЕГЭ</a:t>
          </a:r>
          <a:endParaRPr lang="ru-RU" sz="2000" b="1" kern="1200" dirty="0">
            <a:solidFill>
              <a:schemeClr val="accent3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90390" y="292652"/>
        <a:ext cx="2449540" cy="1065332"/>
      </dsp:txXfrm>
    </dsp:sp>
    <dsp:sp modelId="{CFB990D3-4FCB-45B8-9429-4D67B55DBC83}">
      <dsp:nvSpPr>
        <dsp:cNvPr id="0" name=""/>
        <dsp:cNvSpPr/>
      </dsp:nvSpPr>
      <dsp:spPr>
        <a:xfrm rot="10808943">
          <a:off x="1405093" y="824555"/>
          <a:ext cx="3241482" cy="2268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14EEF-4BC3-452C-A9B9-3813C727ABA9}">
      <dsp:nvSpPr>
        <dsp:cNvPr id="0" name=""/>
        <dsp:cNvSpPr/>
      </dsp:nvSpPr>
      <dsp:spPr>
        <a:xfrm>
          <a:off x="154359" y="144006"/>
          <a:ext cx="2197233" cy="1335766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24 балла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3482" y="183129"/>
        <a:ext cx="2118987" cy="12575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8FFED-0AA9-4861-8038-87A656129247}">
      <dsp:nvSpPr>
        <dsp:cNvPr id="0" name=""/>
        <dsp:cNvSpPr/>
      </dsp:nvSpPr>
      <dsp:spPr>
        <a:xfrm>
          <a:off x="3571596" y="641"/>
          <a:ext cx="5357395" cy="25025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Апелляция подается члену ГЭК </a:t>
          </a:r>
          <a:r>
            <a:rPr lang="ru-RU" sz="2400" kern="1200" dirty="0" smtClean="0">
              <a:latin typeface="Arial" pitchFamily="34" charset="0"/>
              <a:cs typeface="Arial" pitchFamily="34" charset="0"/>
            </a:rPr>
            <a:t>Тверской </a:t>
          </a:r>
          <a:r>
            <a:rPr lang="ru-RU" sz="2400" kern="1200" dirty="0" smtClean="0">
              <a:latin typeface="Arial" pitchFamily="34" charset="0"/>
              <a:cs typeface="Arial" pitchFamily="34" charset="0"/>
            </a:rPr>
            <a:t>области в день проведения экзамена в ППЭ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3571596" y="313457"/>
        <a:ext cx="4418949" cy="1876893"/>
      </dsp:txXfrm>
    </dsp:sp>
    <dsp:sp modelId="{05C138E1-57C8-4E0C-B8AC-8EE34EDD72D2}">
      <dsp:nvSpPr>
        <dsp:cNvPr id="0" name=""/>
        <dsp:cNvSpPr/>
      </dsp:nvSpPr>
      <dsp:spPr>
        <a:xfrm>
          <a:off x="0" y="641"/>
          <a:ext cx="3571596" cy="2502524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О нарушении установленного порядка проведения экзамена 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>
        <a:off x="122163" y="122804"/>
        <a:ext cx="3327270" cy="2258198"/>
      </dsp:txXfrm>
    </dsp:sp>
    <dsp:sp modelId="{3E2353C3-704D-48AD-826A-CDA6EC312932}">
      <dsp:nvSpPr>
        <dsp:cNvPr id="0" name=""/>
        <dsp:cNvSpPr/>
      </dsp:nvSpPr>
      <dsp:spPr>
        <a:xfrm>
          <a:off x="3571596" y="2753418"/>
          <a:ext cx="5357395" cy="25025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Подается в местах регистрации на участие в ГИА  или в конфликтную комиссию в течение двух рабочих дней со дня объявления результатов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3571596" y="3066234"/>
        <a:ext cx="4418949" cy="1876893"/>
      </dsp:txXfrm>
    </dsp:sp>
    <dsp:sp modelId="{81CB2075-C028-4000-A300-5A5D9A0AD63D}">
      <dsp:nvSpPr>
        <dsp:cNvPr id="0" name=""/>
        <dsp:cNvSpPr/>
      </dsp:nvSpPr>
      <dsp:spPr>
        <a:xfrm>
          <a:off x="0" y="2753418"/>
          <a:ext cx="3571596" cy="2502524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 несогласии с выставленными баллами</a:t>
          </a:r>
          <a:endParaRPr lang="ru-RU" sz="2800" b="1" kern="1200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22163" y="2875581"/>
        <a:ext cx="3327270" cy="2258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91BB17-6AE0-4EA3-84D1-E0594962A7ED}" type="datetimeFigureOut">
              <a:rPr lang="ru-RU"/>
              <a:pPr>
                <a:defRPr/>
              </a:pPr>
              <a:t>25.04.2023</a:t>
            </a:fld>
            <a:endParaRPr lang="ru-RU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862206-EDEA-4F7E-8C74-773588571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101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C5C336-7A27-4B52-9F52-7C160121F123}" type="datetimeFigureOut">
              <a:rPr lang="ru-RU"/>
              <a:pPr>
                <a:defRPr/>
              </a:pPr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68E4E9-1EC5-4020-9654-AC7E57D52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830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8E4E9-1EC5-4020-9654-AC7E57D521B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806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8E4E9-1EC5-4020-9654-AC7E57D521B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635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8E4E9-1EC5-4020-9654-AC7E57D521B3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04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3384F-9956-4607-A712-453FC041A7E6}" type="datetime1">
              <a:rPr lang="ru-RU"/>
              <a:pPr>
                <a:defRPr/>
              </a:pPr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20C99-4B88-4E0F-9160-4520B19EB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87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B906B-6E0E-460C-A844-4D9D6ED80C9C}" type="datetime1">
              <a:rPr lang="ru-RU"/>
              <a:pPr>
                <a:defRPr/>
              </a:pPr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A3F1C-64E0-4B2B-B967-4C7687083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39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A9636-5B5C-4F53-B097-318C30F8DAC1}" type="datetime1">
              <a:rPr lang="ru-RU"/>
              <a:pPr>
                <a:defRPr/>
              </a:pPr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2E91F-C6E1-431C-8849-1E0710E64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5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CEA31-71AA-480B-B7A6-7BCD6EEB2310}" type="datetime1">
              <a:rPr lang="ru-RU"/>
              <a:pPr>
                <a:defRPr/>
              </a:pPr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6CDD3-E948-4D97-886A-9D676ACB5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46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D1441-7983-4AD1-937B-445CAFA8A718}" type="datetime1">
              <a:rPr lang="ru-RU"/>
              <a:pPr>
                <a:defRPr/>
              </a:pPr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12868-4F56-4B23-A20B-DDE1180AB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90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74A27-4130-46E9-B76C-4F9A2AC8C181}" type="datetime1">
              <a:rPr lang="ru-RU"/>
              <a:pPr>
                <a:defRPr/>
              </a:pPr>
              <a:t>25.04.2023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BA75C-2CC2-4CD6-BA5A-5DB24B52A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72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E857E-1DBF-4ADE-88FD-E1E88ED49E9F}" type="datetime1">
              <a:rPr lang="ru-RU"/>
              <a:pPr>
                <a:defRPr/>
              </a:pPr>
              <a:t>25.04.2023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AEA30-EA0A-43BF-8B6F-39A856274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20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A94A1-F096-4B95-ACA6-1D66D992C369}" type="datetime1">
              <a:rPr lang="ru-RU"/>
              <a:pPr>
                <a:defRPr/>
              </a:pPr>
              <a:t>25.04.2023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68E2D-1C6A-4350-A737-C1D7D7B2A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82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FC468-7D6E-4589-817F-98B7A5FAA0F8}" type="datetime1">
              <a:rPr lang="ru-RU"/>
              <a:pPr>
                <a:defRPr/>
              </a:pPr>
              <a:t>25.04.2023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6A60C-D17A-440C-A2B5-F7F0231A8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44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044B1-2203-4D6F-837B-8802A52B585D}" type="datetime1">
              <a:rPr lang="ru-RU"/>
              <a:pPr>
                <a:defRPr/>
              </a:pPr>
              <a:t>25.04.2023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26AF7-6C34-46F6-BFF7-689A8D7D0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94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5CE0F-84E2-47D6-93D7-FCFE30137DBF}" type="datetime1">
              <a:rPr lang="ru-RU"/>
              <a:pPr>
                <a:defRPr/>
              </a:pPr>
              <a:t>25.04.2023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48234-6595-4277-B9B3-5FD93FB11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1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9EFA96-170D-4735-A302-D93E3963863B}" type="datetime1">
              <a:rPr lang="ru-RU"/>
              <a:pPr>
                <a:defRPr/>
              </a:pPr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CBF142-4F9A-46B0-B16B-859A17F57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" TargetMode="External"/><Relationship Id="rId2" Type="http://schemas.openxmlformats.org/officeDocument/2006/relationships/hyperlink" Target="http://www.ege.edu.ru/ru/main/brief-glossar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ge.edu.ru/ru/main/demovers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4;&#1080;&#1085;&#1086;&#1073;&#1088;.&#1090;&#1074;&#1077;&#1088;&#1089;&#1082;&#1072;&#1103;&#1086;&#1073;&#1083;&#1072;&#1089;&#1090;&#1100;.&#1088;&#1092;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brnadzor.gov.ru/gia/gia-11/" TargetMode="External"/><Relationship Id="rId4" Type="http://schemas.openxmlformats.org/officeDocument/2006/relationships/hyperlink" Target="http://www.fipi.ru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obr74.ru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8"/>
          <p:cNvGrpSpPr>
            <a:grpSpLocks/>
          </p:cNvGrpSpPr>
          <p:nvPr/>
        </p:nvGrpSpPr>
        <p:grpSpPr bwMode="auto">
          <a:xfrm>
            <a:off x="122238" y="1124744"/>
            <a:ext cx="8626226" cy="5270169"/>
            <a:chOff x="14441" y="701"/>
            <a:chExt cx="8808641" cy="6322432"/>
          </a:xfrm>
        </p:grpSpPr>
        <p:pic>
          <p:nvPicPr>
            <p:cNvPr id="4103" name="Рисунок 6" descr="буквы1.jpg"/>
            <p:cNvPicPr>
              <a:picLocks noChangeAspect="1"/>
            </p:cNvPicPr>
            <p:nvPr/>
          </p:nvPicPr>
          <p:blipFill>
            <a:blip r:embed="rId2" cstate="print">
              <a:lum brigh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1" y="701"/>
              <a:ext cx="8808641" cy="632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30496" y="229280"/>
              <a:ext cx="8072012" cy="4619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venture" pitchFamily="2" charset="0"/>
                <a:cs typeface="+mn-cs"/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09C6E-2F87-4D03-ACB4-27BDCC3DF9E7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4101" name="Rectangle 9"/>
          <p:cNvSpPr>
            <a:spLocks noGrp="1"/>
          </p:cNvSpPr>
          <p:nvPr>
            <p:ph type="ctrTitle" idx="4294967295"/>
          </p:nvPr>
        </p:nvSpPr>
        <p:spPr>
          <a:xfrm>
            <a:off x="714348" y="1571612"/>
            <a:ext cx="7700963" cy="266382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Организация и проведение государственной итоговой аттестации </a:t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по образовательным программам среднего общего образования </a:t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в 2023 году</a:t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</a:br>
            <a:endParaRPr lang="ru-RU" sz="2800" b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24879"/>
            <a:ext cx="879183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b="1" dirty="0"/>
              <a:t>Задания ЕГЭ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31765"/>
            <a:ext cx="8507288" cy="514543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Экзаменационные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ЕГЭ — контрольные измерительные материалы (КИМ) представляют собой комплексы заданий стандартизированной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разрабатываются 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Федеральным институтом педагогических измерений (ФИПИ)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документами, регламентирующими структуру и содержание 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(кодификаторами, спецификациями), а также с демонстрационными вариантами ЕГЭ по каждому предмету, можно ознакомиться в разделе «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Демонстрационные варианты ЕГЭ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включают в себя задания с кратким и развернутым ответами.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88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/>
              <a:t>Правила и процедура проведения </a:t>
            </a:r>
            <a:r>
              <a:rPr lang="ru-RU" b="1" dirty="0" smtClean="0"/>
              <a:t>ЕГЭ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Время </a:t>
            </a:r>
            <a:r>
              <a:rPr lang="ru-RU" dirty="0"/>
              <a:t>начала ЕГЭ по всем общеобразовательным предметам 10.00 часов по местному времени.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2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028" name="Picture 4" descr="http://www.pro-goroda.ru/sites/default/files/field/image/pasport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32856"/>
            <a:ext cx="3816425" cy="31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4176464" cy="316835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Допуск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обучающихся в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 проведения экзаменов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осуществляется при наличии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документов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удостоверяющих их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личность, и при наличии их в списках распределения в данный пункт проведения экзаменов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http://increase-sales-now.co.uk/wp-content/uploads/running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19672" y="3356992"/>
            <a:ext cx="1800200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000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260648"/>
            <a:ext cx="5544616" cy="1224136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ППЭ оборудуются стационарными и переносными металлоискателями, средствами видеонаблюдения</a:t>
            </a:r>
          </a:p>
          <a:p>
            <a:endParaRPr lang="ru-RU" sz="2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5328592" cy="40839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77258"/>
            <a:ext cx="2212298" cy="1748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pic>
        <p:nvPicPr>
          <p:cNvPr id="8" name="Содержимое 5" descr="79651111.jpg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380312" y="1052736"/>
            <a:ext cx="15121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img-fotki.yandex.ru/get/5307/47407354.2a2/0_90bb2_86b7ff9e_orig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28184" y="3789040"/>
            <a:ext cx="2664296" cy="2232248"/>
          </a:xfrm>
          <a:prstGeom prst="rect">
            <a:avLst/>
          </a:prstGeom>
          <a:noFill/>
        </p:spPr>
      </p:pic>
      <p:pic>
        <p:nvPicPr>
          <p:cNvPr id="22532" name="Picture 4" descr="http://www.cr10338.tmweb.ru/upload/medialibrary/a76/attention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7544" y="116632"/>
            <a:ext cx="993667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71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5050904" cy="2908920"/>
          </a:xfrm>
        </p:spPr>
        <p:txBody>
          <a:bodyPr/>
          <a:lstStyle/>
          <a:p>
            <a:pPr algn="just">
              <a:buClr>
                <a:schemeClr val="accent3">
                  <a:lumMod val="75000"/>
                </a:schemeClr>
              </a:buClr>
              <a:buSzPct val="120000"/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Если участник ЕГЭ опоздал на экзамен, он допускается к сдаче ЕГЭ в установленном порядке, при этом время окончания экзамена не продлевается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68144" y="3429000"/>
            <a:ext cx="255844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C:\Users\1\Desktop\МОИ Документы\Картиники\человечек с ручкой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20000" y="4797152"/>
            <a:ext cx="1344488" cy="1440160"/>
          </a:xfrm>
          <a:prstGeom prst="rect">
            <a:avLst/>
          </a:prstGeom>
          <a:noFill/>
        </p:spPr>
      </p:pic>
      <p:pic>
        <p:nvPicPr>
          <p:cNvPr id="66564" name="Picture 4" descr="C:\Users\1\Desktop\МОИ Документы\Картиники\паспорт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16632"/>
            <a:ext cx="2123728" cy="1584176"/>
          </a:xfrm>
          <a:prstGeom prst="rect">
            <a:avLst/>
          </a:prstGeom>
          <a:noFill/>
        </p:spPr>
      </p:pic>
      <p:pic>
        <p:nvPicPr>
          <p:cNvPr id="66568" name="Picture 8" descr="http://savepic.net/532582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13490" y="4082758"/>
            <a:ext cx="1224136" cy="792088"/>
          </a:xfrm>
          <a:prstGeom prst="rect">
            <a:avLst/>
          </a:prstGeom>
          <a:noFill/>
        </p:spPr>
      </p:pic>
      <p:pic>
        <p:nvPicPr>
          <p:cNvPr id="66562" name="Picture 2" descr="C:\Users\1\Desktop\МОИ Документы\Картиники\линейк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62986" y="3212976"/>
            <a:ext cx="1448974" cy="86978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66566" name="Picture 6" descr="http://elita-harontm.ucoz.ru/11111/0031-088-Kalkuljator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89541" y="2888940"/>
            <a:ext cx="1152128" cy="86409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709" y="731543"/>
            <a:ext cx="8640960" cy="5832648"/>
          </a:xfrm>
        </p:spPr>
        <p:txBody>
          <a:bodyPr/>
          <a:lstStyle/>
          <a:p>
            <a:pPr algn="just">
              <a:buClr>
                <a:schemeClr val="accent3">
                  <a:lumMod val="50000"/>
                </a:schemeClr>
              </a:buClr>
              <a:buSzPct val="120000"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 собой на экзамен обучающийся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может взять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только необходимые вещи: </a:t>
            </a:r>
          </a:p>
          <a:p>
            <a:pPr algn="just"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документ, удостоверяющий личность</a:t>
            </a:r>
          </a:p>
          <a:p>
            <a:pPr algn="just"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ü"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гелевую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капиллярную ручку с чернилами черного цвета; </a:t>
            </a:r>
          </a:p>
          <a:p>
            <a:pPr algn="just"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лекарства и питание (при необходимости);</a:t>
            </a:r>
          </a:p>
          <a:p>
            <a:pPr algn="just"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средства обучения и воспитания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 математике - линейка; </a:t>
            </a:r>
          </a:p>
          <a:p>
            <a:pPr algn="just"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 физике – линейка и непрограммируемый калькулятор; </a:t>
            </a:r>
          </a:p>
          <a:p>
            <a:pPr algn="just"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 химии – непрограммируемый калькулятор; </a:t>
            </a:r>
          </a:p>
          <a:p>
            <a:pPr algn="just"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 географии – линейка, транспортир, непрограммируемый калькулятор;</a:t>
            </a:r>
          </a:p>
          <a:p>
            <a:pPr algn="just"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специальные технические средства (для участников ЕГЭ с ОВЗ, детей-инвалидов, инвалидов)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Продолжительность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экзаменов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6635080" cy="2520279"/>
          </a:xfrm>
        </p:spPr>
        <p:txBody>
          <a:bodyPr/>
          <a:lstStyle/>
          <a:p>
            <a:pPr algn="just"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продолжительность экзамена по учебным предметам не включается время, выделенное на подготовительные мероприятия (инструктаж обучающихся и выпускников прошлых лет, выдачу им экзаменационных материалов, заполнение ими регистрационных полей экзаменационных работ, настройку необходимых технических средств, используемых при проведении экзаменов)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3933056"/>
            <a:ext cx="5832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hangingPunct="1"/>
            <a:r>
              <a:rPr lang="ru-RU" sz="2000" dirty="0" smtClean="0">
                <a:solidFill>
                  <a:prstClr val="black"/>
                </a:solidFill>
                <a:ea typeface="Calibri" pitchFamily="34" charset="0"/>
              </a:rPr>
              <a:t>Продолжительность ЕГЭ и ГВЭ для участников с ОВЗ, детей-инвалидов и инвалидов увеличивается на 1,5 часа,  устная часть по иностранным языкам – на 30 мин.</a:t>
            </a:r>
            <a:endParaRPr lang="ru-RU" sz="2000" dirty="0" smtClean="0">
              <a:solidFill>
                <a:prstClr val="black"/>
              </a:solidFill>
            </a:endParaRPr>
          </a:p>
        </p:txBody>
      </p:sp>
      <p:pic>
        <p:nvPicPr>
          <p:cNvPr id="61444" name="Picture 4" descr="http://cs630119.vk.me/v630119470/8015/dwEj4nLHhpc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3573016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305925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76864" cy="64807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Продолжительность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экзаменов 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24328" y="1844824"/>
            <a:ext cx="936104" cy="228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65540" name="Picture 4" descr="http://cs620624.vk.me/v620624346/43d1/UX92uHkoaEc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64288" y="1268760"/>
            <a:ext cx="1671855" cy="187220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7"/>
            <a:ext cx="6768752" cy="4248471"/>
          </a:xfrm>
        </p:spPr>
        <p:txBody>
          <a:bodyPr/>
          <a:lstStyle/>
          <a:p>
            <a:pPr marL="0" algn="just"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20000"/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день проведения экзамена участникам ГИА запрещается иметь при себе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информации,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уведомление о регистрации на экзамены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(необходимо оставить в месте для хранения личных вещей, которое организовано до входа в ППЭ, или отдать сопровождающему от образовательной организации), </a:t>
            </a:r>
          </a:p>
          <a:p>
            <a:pPr algn="just"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8" name="Picture 2" descr="C:\Users\1\Desktop\ПЛАКАТЫ\blank-kvitantsii-ob-oplate-uslug_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365104"/>
            <a:ext cx="180020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1\Desktop\ПЛАКАТЫ\iWatchz-Wrist-Watch-Band-Strap-mp4-Player-Cases-For-iPod-Nano-6-Case-with-Retail-Bo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149080"/>
            <a:ext cx="1944216" cy="1872208"/>
          </a:xfrm>
          <a:prstGeom prst="rect">
            <a:avLst/>
          </a:prstGeom>
          <a:noFill/>
        </p:spPr>
      </p:pic>
      <p:pic>
        <p:nvPicPr>
          <p:cNvPr id="10" name="Picture 5" descr="C:\Users\1\Desktop\ПЛАКАТЫ\lekcii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509120"/>
            <a:ext cx="1800200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290" y="609662"/>
            <a:ext cx="8496944" cy="165618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Основные документы, регламентирующие организацию и проведение государственной итоговой аттестации по образовательным программам среднего общего образования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420888"/>
            <a:ext cx="8640960" cy="2952328"/>
          </a:xfrm>
        </p:spPr>
        <p:txBody>
          <a:bodyPr/>
          <a:lstStyle/>
          <a:p>
            <a:pPr algn="just"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Федеральный закон от 29 декабря 2012 года № 273-ФЗ «Об образовании в Российской Федерации»</a:t>
            </a:r>
          </a:p>
          <a:p>
            <a:pPr lvl="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Порядок проведения государственной итоговой аттестации по образовательным программам среднего общего образования, утвержденный приказом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РФ от 07.11.2018 № 190/1512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80863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33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Удаление с экзамена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Лица, допустившие нарушение устанавливаемого порядка проведения ГИА, удаляются с экзамена.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Организаторы или общественные наблюдатели приглашают уполномоченных представителей ГЭК, которые составляют акт об удалении с экзамена и удаляют лиц, нарушивших устанавливаемый порядок проведения ГИА, из ППЭ.</a:t>
            </a:r>
          </a:p>
          <a:p>
            <a:pPr algn="just">
              <a:spcBef>
                <a:spcPct val="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Акт об удалении с экзамена в тот же день направляются в ГЭК для учета при обработке экзаменационных работ.</a:t>
            </a:r>
          </a:p>
          <a:p>
            <a:pPr algn="just">
              <a:spcBef>
                <a:spcPct val="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5736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93738"/>
            <a:ext cx="7920880" cy="36004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Проверка и обработка экзаменационных работ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287" y="2132856"/>
            <a:ext cx="8784976" cy="374441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бланков ЕГЭ осуществляется РЦОИ с использованием специальных аппаратно-программных средств.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Проверка части 2 осуществляется на региональном уровне двумя экспертами.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Объявление результатов ЕГЭ происходит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утвержденному графику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результатов (обычно через 10-14 дней после экзамена)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112568" cy="49006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Результаты ГИА-11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9"/>
            <a:ext cx="7931224" cy="1080119"/>
          </a:xfrm>
        </p:spPr>
        <p:txBody>
          <a:bodyPr/>
          <a:lstStyle/>
          <a:p>
            <a:pPr algn="just"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 проведении ГИА в форме ЕГЭ (за исключением ЕГЭ по математике базового уровня) используется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стобалльная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шкала  оценивания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67586" name="Picture 2" descr="http://khabibra.ucoz.ru/_si/0/9274711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11760" y="1916832"/>
            <a:ext cx="2845756" cy="1872208"/>
          </a:xfrm>
          <a:prstGeom prst="rect">
            <a:avLst/>
          </a:prstGeom>
          <a:noFill/>
        </p:spPr>
      </p:pic>
      <p:sp>
        <p:nvSpPr>
          <p:cNvPr id="9" name="Восьмиугольник 8"/>
          <p:cNvSpPr/>
          <p:nvPr/>
        </p:nvSpPr>
        <p:spPr>
          <a:xfrm>
            <a:off x="755576" y="3356992"/>
            <a:ext cx="1490464" cy="1440160"/>
          </a:xfrm>
          <a:prstGeom prst="octag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баллов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Восьмиугольник 9"/>
          <p:cNvSpPr/>
          <p:nvPr/>
        </p:nvSpPr>
        <p:spPr>
          <a:xfrm>
            <a:off x="5292080" y="1700808"/>
            <a:ext cx="1584176" cy="1440160"/>
          </a:xfrm>
          <a:prstGeom prst="oct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баллов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2843808" y="3933056"/>
            <a:ext cx="583264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 проведении ГИА в форме ГВЭ и  ЕГЭ по математике базового уровня используется пятибалльная шкала оценивания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52120" y="5013176"/>
            <a:ext cx="998538" cy="112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Восьмиугольник 12"/>
          <p:cNvSpPr/>
          <p:nvPr/>
        </p:nvSpPr>
        <p:spPr>
          <a:xfrm rot="10800000" flipH="1" flipV="1">
            <a:off x="6876256" y="4941168"/>
            <a:ext cx="1440160" cy="1296144"/>
          </a:xfrm>
          <a:prstGeom prst="octagon">
            <a:avLst>
              <a:gd name="adj" fmla="val 30328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баллов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Минимальные баллы для получения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аттестата о среднем общем образовании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091789"/>
              </p:ext>
            </p:extLst>
          </p:nvPr>
        </p:nvGraphicFramePr>
        <p:xfrm>
          <a:off x="179512" y="1124744"/>
          <a:ext cx="885698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480683"/>
              </p:ext>
            </p:extLst>
          </p:nvPr>
        </p:nvGraphicFramePr>
        <p:xfrm>
          <a:off x="539552" y="4653136"/>
          <a:ext cx="814724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Блок-схема: процесс 7"/>
          <p:cNvSpPr/>
          <p:nvPr/>
        </p:nvSpPr>
        <p:spPr>
          <a:xfrm>
            <a:off x="3779912" y="1556792"/>
            <a:ext cx="1584176" cy="612648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люс 9"/>
          <p:cNvSpPr/>
          <p:nvPr/>
        </p:nvSpPr>
        <p:spPr>
          <a:xfrm>
            <a:off x="4114800" y="4509120"/>
            <a:ext cx="914400" cy="914400"/>
          </a:xfrm>
          <a:prstGeom prst="mathPlu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83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55030"/>
            <a:ext cx="7416824" cy="43154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Минимальное количество баллов ЕГЭ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поступления в ВУЗы </a:t>
            </a:r>
            <a:b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/>
              <a:t>Утверждено приказом Министерства науки и высшего образования Российской Федерации от 12.08.2022 № 758 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23095"/>
            <a:ext cx="4680520" cy="533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Апелляции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062270"/>
              </p:ext>
            </p:extLst>
          </p:nvPr>
        </p:nvGraphicFramePr>
        <p:xfrm>
          <a:off x="107504" y="980728"/>
          <a:ext cx="892899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1"/>
            <a:ext cx="8229600" cy="532859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	Если участник ГИА получил на ГИА по одному из обязательных учебных предметов неудовлетворительный результат, он допускается повторно к ГИА в резервные сроки.</a:t>
            </a:r>
          </a:p>
          <a:p>
            <a:pPr marL="0" indent="0" algn="just">
              <a:buNone/>
            </a:pPr>
            <a:r>
              <a:rPr lang="ru-RU" sz="2800" dirty="0" smtClean="0"/>
              <a:t>	Участникам ГИА, </a:t>
            </a:r>
            <a:r>
              <a:rPr lang="ru-RU" sz="2800" dirty="0"/>
              <a:t>получившим на ГИА неудовлетворительные результаты более чем по двум учебным предметам, либо получившим повторно неудовлетворительный результат по одному или двум учебным предметам на ГИА в резервные сроки, предоставляется право пройти ГИА по соответствующим учебным предметам в дополнительный период, но не ранее 1 сентября текущего года.</a:t>
            </a:r>
            <a:endParaRPr lang="ru-RU" sz="2800" dirty="0" smtClean="0"/>
          </a:p>
          <a:p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600" b="1" dirty="0"/>
              <a:t>Неудовлетворительный результат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11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600" b="1" dirty="0"/>
              <a:t>Неудовлетворительный результат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144" y="1412776"/>
            <a:ext cx="8229600" cy="3600400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dirty="0" smtClean="0"/>
              <a:t>	Участникам </a:t>
            </a:r>
            <a:r>
              <a:rPr lang="ru-RU" dirty="0"/>
              <a:t>ГИА, получившим в текущем году неудовлетворительные результаты ЕГЭ по учебным предметам по выбору, предоставляется право пройти экзамены по соответствующим учебным предметам в следующем году.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7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16" y="476672"/>
            <a:ext cx="8507288" cy="128215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Итоговые оценки в аттестат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/>
              <a:t>Приказ Министерства просвещения Российской Федерации от 05.10.2020 № 546 "Об утверждении Порядка заполнения, учета и выдачи аттестатов об основном общем и среднем общем образовании и их дубликатов"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618211"/>
              </p:ext>
            </p:extLst>
          </p:nvPr>
        </p:nvGraphicFramePr>
        <p:xfrm>
          <a:off x="239180" y="2205643"/>
          <a:ext cx="8568952" cy="2616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84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7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8809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класс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 класс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Итоговая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20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полугодие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ru-RU" sz="20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полугодие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20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полугодие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ru-RU" sz="20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полугодие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427312" y="4856481"/>
            <a:ext cx="6192688" cy="146532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(3+4+3+4+3+4)/6=21/6≈3,5=4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15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2112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64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ru-RU" sz="2400" b="1" dirty="0"/>
              <a:t>Приказ Министерства просвещения Российской Федерации от 05.10.2020 № 546 "Об утверждении Порядка заполнения, учета и выдачи аттестатов об основном общем и среднем общем образовании и их дубликатов"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	Для получения </a:t>
            </a:r>
            <a:r>
              <a:rPr lang="ru-RU" sz="2400" dirty="0"/>
              <a:t>аттестата с отличием выпускнику </a:t>
            </a:r>
            <a:r>
              <a:rPr lang="ru-RU" sz="2400" dirty="0" smtClean="0"/>
              <a:t>необходимо:</a:t>
            </a:r>
          </a:p>
          <a:p>
            <a:r>
              <a:rPr lang="ru-RU" sz="2400" dirty="0" smtClean="0"/>
              <a:t>завершить </a:t>
            </a:r>
            <a:r>
              <a:rPr lang="ru-RU" sz="2400" dirty="0"/>
              <a:t>обучение по образовательным предметам среднего общего образования;</a:t>
            </a:r>
          </a:p>
          <a:p>
            <a:r>
              <a:rPr lang="ru-RU" sz="2400" dirty="0" smtClean="0"/>
              <a:t>иметь итоговые </a:t>
            </a:r>
            <a:r>
              <a:rPr lang="ru-RU" sz="2400" dirty="0"/>
              <a:t>отметки «отлично» по всем школьным предметам;</a:t>
            </a:r>
          </a:p>
          <a:p>
            <a:r>
              <a:rPr lang="ru-RU" sz="2400" dirty="0" smtClean="0"/>
              <a:t>успешно пройти государственную аттестацию (набрать не ниже минимального количества баллов по предметам по предметам по выбору);</a:t>
            </a:r>
            <a:endParaRPr lang="ru-RU" sz="2400" dirty="0"/>
          </a:p>
          <a:p>
            <a:r>
              <a:rPr lang="ru-RU" sz="2400" dirty="0" smtClean="0"/>
              <a:t>набрать </a:t>
            </a:r>
            <a:r>
              <a:rPr lang="ru-RU" sz="2400" dirty="0"/>
              <a:t>не менее 70 баллов по русскому языку и по профильной математике. При сдаче экзамена по базовой математике претендентам на аттестат с отличием необходимо получить не менее 5 баллов.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058" y="5373216"/>
            <a:ext cx="1789366" cy="14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уквы1.jpg"/>
          <p:cNvPicPr>
            <a:picLocks noChangeAspect="1"/>
          </p:cNvPicPr>
          <p:nvPr/>
        </p:nvPicPr>
        <p:blipFill>
          <a:blip r:embed="rId2" cstate="print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322"/>
            <a:ext cx="8966325" cy="531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Информационные ресурсы 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896544"/>
          </a:xfrm>
        </p:spPr>
        <p:txBody>
          <a:bodyPr/>
          <a:lstStyle/>
          <a:p>
            <a:pPr marL="0" algn="ctr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Сайт Министерства образования и науки </a:t>
            </a:r>
          </a:p>
          <a:p>
            <a:pPr marL="0" algn="ctr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Тверской области </a:t>
            </a:r>
          </a:p>
          <a:p>
            <a:pPr marL="0" algn="ctr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None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https://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минобр.тверскаяобласть.рф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/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algn="ctr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None/>
            </a:pP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algn="ctr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Сайт Федерального государственного бюджетного научного  учреждения </a:t>
            </a:r>
          </a:p>
          <a:p>
            <a:pPr marL="0" indent="0" algn="ctr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«Федеральный институт педагогических измерений»</a:t>
            </a:r>
          </a:p>
          <a:p>
            <a:pPr marL="0" algn="ctr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  <a:hlinkClick r:id="rId4"/>
              </a:rPr>
              <a:t>http://www.fipi.ru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Сайт Федеральной службы по надзору в сфере образования и науки</a:t>
            </a:r>
          </a:p>
          <a:p>
            <a:pPr marL="0" indent="0" algn="ctr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  <a:hlinkClick r:id="rId5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5"/>
              </a:rPr>
              <a:t>http</a:t>
            </a:r>
            <a:r>
              <a:rPr lang="en-US" sz="2400" dirty="0">
                <a:latin typeface="Arial" pitchFamily="34" charset="0"/>
                <a:cs typeface="Arial" pitchFamily="34" charset="0"/>
                <a:hlinkClick r:id="rId5"/>
              </a:rPr>
              <a:t>://obrnadzor.gov.ru/gia/gia-11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5"/>
              </a:rPr>
              <a:t>/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425"/>
            <a:ext cx="940117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3429000"/>
            <a:ext cx="8229600" cy="1143000"/>
          </a:xfrm>
        </p:spPr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</a:rPr>
              <a:t>Fipi.ru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02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23" y="1196752"/>
            <a:ext cx="8029225" cy="32316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 smtClean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Verdana" pitchFamily="34" charset="0"/>
              <a:cs typeface="Verdana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Verdana" pitchFamily="34" charset="0"/>
                <a:cs typeface="Verdana" pitchFamily="34" charset="0"/>
              </a:rPr>
              <a:t>Спасибо </a:t>
            </a:r>
            <a:r>
              <a:rPr lang="ru-RU" sz="6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Verdana" pitchFamily="34" charset="0"/>
                <a:cs typeface="Verdana" pitchFamily="34" charset="0"/>
              </a:rPr>
              <a:t>за внимание!</a:t>
            </a:r>
            <a:r>
              <a:rPr lang="en-US" sz="6000" b="1" dirty="0">
                <a:latin typeface="+mn-lt"/>
                <a:cs typeface="+mn-cs"/>
                <a:hlinkClick r:id="rId2"/>
              </a:rPr>
              <a:t> </a:t>
            </a:r>
            <a:endParaRPr lang="ru-RU" sz="2400" b="1" dirty="0"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6000" b="1" i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42D7B-820E-4D9B-AEF8-ADF980745A48}" type="slidenum">
              <a:rPr lang="ru-RU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Допуск к государственной итоговой аттестации </a:t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образовательным программам </a:t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среднего общего образования  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026" name="Picture 2" descr="C:\Users\1\Desktop\МОИ Документы\Картиники\Фигура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04048" y="2492896"/>
            <a:ext cx="2808312" cy="17281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2132856"/>
            <a:ext cx="641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Отсутствие академической задолжности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717032"/>
            <a:ext cx="5320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Зачет по сочинению (изложению)</a:t>
            </a:r>
            <a:endParaRPr lang="ru-RU" sz="2400" b="1" dirty="0"/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5868144" y="1484784"/>
            <a:ext cx="1872208" cy="1152128"/>
          </a:xfrm>
          <a:prstGeom prst="curvedDownArrow">
            <a:avLst/>
          </a:prstGeom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>
            <a:off x="4860032" y="4149080"/>
            <a:ext cx="1944216" cy="1080120"/>
          </a:xfrm>
          <a:prstGeom prst="curvedUpArrow">
            <a:avLst/>
          </a:prstGeom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6228184" y="2924944"/>
            <a:ext cx="1728192" cy="122413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ДОПУСК 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 ГИА-11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Крест 13"/>
          <p:cNvSpPr/>
          <p:nvPr/>
        </p:nvSpPr>
        <p:spPr>
          <a:xfrm>
            <a:off x="2915816" y="2708920"/>
            <a:ext cx="914400" cy="914400"/>
          </a:xfrm>
          <a:prstGeom prst="pl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allaboutfinance.ru/wp-content/uploads/2013/01/potrebnosti-kliy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293096"/>
            <a:ext cx="1152128" cy="1080120"/>
          </a:xfrm>
          <a:prstGeom prst="rect">
            <a:avLst/>
          </a:prstGeom>
          <a:noFill/>
        </p:spPr>
      </p:pic>
      <p:pic>
        <p:nvPicPr>
          <p:cNvPr id="2056" name="Picture 8" descr="http://previews.123rf.com/images/amasterpics123/amasterpics1231210/amasterpics123121000004/15710555-Homme-3d-avec-point-d-exclamation-rouge-sur-fond-blanc-Banque-d%27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700808"/>
            <a:ext cx="1188640" cy="12241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0609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Учебные предметы ГИА-11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511926"/>
              </p:ext>
            </p:extLst>
          </p:nvPr>
        </p:nvGraphicFramePr>
        <p:xfrm>
          <a:off x="179512" y="1124744"/>
          <a:ext cx="813690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552728" cy="850106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ЕГЭ по математике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59396" name="Picture 4" descr="http://wallpapers1.hellowallpaper.com/art_3d-desktops-widescreen--11_24-2560x16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47664" y="980728"/>
            <a:ext cx="5760640" cy="3888432"/>
          </a:xfrm>
          <a:prstGeom prst="rect">
            <a:avLst/>
          </a:prstGeom>
          <a:noFill/>
        </p:spPr>
      </p:pic>
      <p:sp>
        <p:nvSpPr>
          <p:cNvPr id="8" name="Блок-схема: процесс 7"/>
          <p:cNvSpPr/>
          <p:nvPr/>
        </p:nvSpPr>
        <p:spPr>
          <a:xfrm>
            <a:off x="395536" y="4221088"/>
            <a:ext cx="2664296" cy="100811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Профильный уровень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940152" y="4293096"/>
            <a:ext cx="2736304" cy="100811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Базовый уровень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07904" y="4293096"/>
            <a:ext cx="1296144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ИЛИ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96105"/>
            <a:ext cx="7686700" cy="58259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Выбор экзаменов по учебным предметам в 2023 году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00786524"/>
              </p:ext>
            </p:extLst>
          </p:nvPr>
        </p:nvGraphicFramePr>
        <p:xfrm>
          <a:off x="260112" y="1085094"/>
          <a:ext cx="8677628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631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8208912" cy="4536504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Расписание проведения ЕГЭ в 2023 году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этап: 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26 мая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июля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Дополнительный этап: 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сентября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7272808" cy="6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63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лная_Программа_августовки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7742</TotalTime>
  <Words>1195</Words>
  <Application>Microsoft Office PowerPoint</Application>
  <PresentationFormat>Экран (4:3)</PresentationFormat>
  <Paragraphs>166</Paragraphs>
  <Slides>34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Adventure</vt:lpstr>
      <vt:lpstr>Arial</vt:lpstr>
      <vt:lpstr>Arial Narrow</vt:lpstr>
      <vt:lpstr>Calibri</vt:lpstr>
      <vt:lpstr>Times New Roman</vt:lpstr>
      <vt:lpstr>Verdana</vt:lpstr>
      <vt:lpstr>Wingdings</vt:lpstr>
      <vt:lpstr>Полная_Программа_августовки</vt:lpstr>
      <vt:lpstr>Организация и проведение государственной итоговой аттестации  по образовательным программам среднего общего образования  в 2023 году </vt:lpstr>
      <vt:lpstr>Основные документы, регламентирующие организацию и проведение государственной итоговой аттестации по образовательным программам среднего общего образования  </vt:lpstr>
      <vt:lpstr>Презентация PowerPoint</vt:lpstr>
      <vt:lpstr>Допуск к государственной итоговой аттестации  по образовательным программам  среднего общего образования  </vt:lpstr>
      <vt:lpstr>Учебные предметы ГИА-11</vt:lpstr>
      <vt:lpstr>ЕГЭ по математике </vt:lpstr>
      <vt:lpstr>Выбор экзаменов по учебным предметам в 2023 году</vt:lpstr>
      <vt:lpstr>Расписание проведения ЕГЭ в 2023 году  Основной этап: с 26 мая по 1 июля Дополнительный этап: с 6 по 12 сентября  </vt:lpstr>
      <vt:lpstr>Презентация PowerPoint</vt:lpstr>
      <vt:lpstr>Презентация PowerPoint</vt:lpstr>
      <vt:lpstr>Задания ЕГЭ </vt:lpstr>
      <vt:lpstr>Правила и процедура проведения ЕГЭ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Продолжительность экзаменов</vt:lpstr>
      <vt:lpstr>Продолжительность экзаменов </vt:lpstr>
      <vt:lpstr>Презентация PowerPoint</vt:lpstr>
      <vt:lpstr>Презентация PowerPoint</vt:lpstr>
      <vt:lpstr> Удаление с экзамена</vt:lpstr>
      <vt:lpstr>Проверка и обработка экзаменационных работ</vt:lpstr>
      <vt:lpstr>Результаты ГИА-11</vt:lpstr>
      <vt:lpstr>Минимальные баллы для получения  аттестата о среднем общем образовании</vt:lpstr>
      <vt:lpstr>Минимальное количество баллов ЕГЭ для поступления в ВУЗы  (Утверждено приказом Министерства науки и высшего образования Российской Федерации от 12.08.2022 № 758   </vt:lpstr>
      <vt:lpstr>Апелляции</vt:lpstr>
      <vt:lpstr>Неудовлетворительный результат </vt:lpstr>
      <vt:lpstr>Неудовлетворительный результат </vt:lpstr>
      <vt:lpstr>Итоговые оценки в аттестат (Приказ Министерства просвещения Российской Федерации от 05.10.2020 № 546 "Об утверждении Порядка заполнения, учета и выдачи аттестатов об основном общем и среднем общем образовании и их дубликатов")</vt:lpstr>
      <vt:lpstr>Приказ Министерства просвещения Российской Федерации от 05.10.2020 № 546 "Об утверждении Порядка заполнения, учета и выдачи аттестатов об основном общем и среднем общем образовании и их дубликатов"</vt:lpstr>
      <vt:lpstr>Информационные ресурсы </vt:lpstr>
      <vt:lpstr>Fipi.ru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admin</cp:lastModifiedBy>
  <cp:revision>739</cp:revision>
  <dcterms:created xsi:type="dcterms:W3CDTF">2012-09-09T07:26:04Z</dcterms:created>
  <dcterms:modified xsi:type="dcterms:W3CDTF">2023-04-25T09:00:41Z</dcterms:modified>
</cp:coreProperties>
</file>