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7" r:id="rId2"/>
    <p:sldId id="281" r:id="rId3"/>
    <p:sldId id="269" r:id="rId4"/>
    <p:sldId id="280" r:id="rId5"/>
    <p:sldId id="268" r:id="rId6"/>
    <p:sldId id="272" r:id="rId7"/>
    <p:sldId id="273" r:id="rId8"/>
    <p:sldId id="275" r:id="rId9"/>
    <p:sldId id="278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0.svg"/><Relationship Id="rId1" Type="http://schemas.openxmlformats.org/officeDocument/2006/relationships/image" Target="../media/image26.png"/><Relationship Id="rId6" Type="http://schemas.openxmlformats.org/officeDocument/2006/relationships/image" Target="../media/image14.svg"/><Relationship Id="rId5" Type="http://schemas.openxmlformats.org/officeDocument/2006/relationships/image" Target="../media/image28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0.svg"/><Relationship Id="rId1" Type="http://schemas.openxmlformats.org/officeDocument/2006/relationships/image" Target="../media/image26.png"/><Relationship Id="rId6" Type="http://schemas.openxmlformats.org/officeDocument/2006/relationships/image" Target="../media/image14.svg"/><Relationship Id="rId5" Type="http://schemas.openxmlformats.org/officeDocument/2006/relationships/image" Target="../media/image28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#1">
  <dgm:title val=""/>
  <dgm:desc val=""/>
  <dgm:catLst>
    <dgm:cat type="accent4" pri="11200"/>
  </dgm:catLst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#1" loCatId="hierarchy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/>
            <a:t>Обязательные экзамены</a:t>
          </a:r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>
        <a:solidFill>
          <a:srgbClr val="00B0F0"/>
        </a:solidFill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>
        <a:solidFill>
          <a:srgbClr val="00B0F0"/>
        </a:solidFill>
      </dgm:spPr>
      <dgm:t>
        <a:bodyPr/>
        <a:lstStyle/>
        <a:p>
          <a:r>
            <a:rPr lang="ru-RU" b="1" dirty="0"/>
            <a:t>Математика </a:t>
          </a:r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73B0B7CA-5066-41F1-83FD-C6249A3235FB}" type="presOf" srcId="{8946BCD7-8BD6-4AAA-B77F-CE5915B70F2D}" destId="{2B754F8A-B7CF-48AC-A4E9-416F36613CE4}" srcOrd="0" destOrd="0" presId="urn:microsoft.com/office/officeart/2005/8/layout/hierarchy2#1"/>
    <dgm:cxn modelId="{A26D03BD-5088-4897-9178-86E69395C3A3}" type="presOf" srcId="{082AFB0E-F1F1-4D1D-B565-8787D940D3B7}" destId="{A066A45F-1F67-4C97-AD8A-22F2F5448E7A}" srcOrd="1" destOrd="0" presId="urn:microsoft.com/office/officeart/2005/8/layout/hierarchy2#1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E948FD4E-A33F-4588-B16A-3767F56B091B}" type="presOf" srcId="{61F57C67-73AE-4FC9-A243-3D5F121303D5}" destId="{8891F35F-2BA5-4BF2-9640-E99C8C970AC3}" srcOrd="0" destOrd="0" presId="urn:microsoft.com/office/officeart/2005/8/layout/hierarchy2#1"/>
    <dgm:cxn modelId="{E706BAC4-43F6-4DD9-B33D-CB0008F78053}" type="presOf" srcId="{90005E63-0D64-46AE-848E-97AB9E1667C2}" destId="{25E5AEEE-7E8A-4E05-8824-85D065329EAA}" srcOrd="0" destOrd="0" presId="urn:microsoft.com/office/officeart/2005/8/layout/hierarchy2#1"/>
    <dgm:cxn modelId="{090B463E-E81D-4733-A513-BF445009912C}" type="presOf" srcId="{082AFB0E-F1F1-4D1D-B565-8787D940D3B7}" destId="{0884195C-7C18-403E-8280-7A292D319737}" srcOrd="0" destOrd="0" presId="urn:microsoft.com/office/officeart/2005/8/layout/hierarchy2#1"/>
    <dgm:cxn modelId="{7A2D8AEC-F2F6-4754-B63E-3720011B2605}" type="presOf" srcId="{E1F25CB5-9355-4844-AF14-38B6246F05E1}" destId="{908029E4-880D-4F10-BCE2-219930A644EF}" srcOrd="0" destOrd="0" presId="urn:microsoft.com/office/officeart/2005/8/layout/hierarchy2#1"/>
    <dgm:cxn modelId="{EB5110C9-E47D-4C44-A5DC-75FED1D4EA0C}" type="presOf" srcId="{8F55C34A-DBAF-446D-BE85-9DCB4D8B87AE}" destId="{8A13A7E1-6370-427C-9EAF-52DA402B7184}" srcOrd="0" destOrd="0" presId="urn:microsoft.com/office/officeart/2005/8/layout/hierarchy2#1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C1589112-2128-482F-8814-742B53B1F6DC}" type="presOf" srcId="{61F57C67-73AE-4FC9-A243-3D5F121303D5}" destId="{5D5F9D07-69EE-47BB-8988-6B3EA4A05963}" srcOrd="1" destOrd="0" presId="urn:microsoft.com/office/officeart/2005/8/layout/hierarchy2#1"/>
    <dgm:cxn modelId="{36D4EEA5-ADC1-452C-9909-22F17BB51FAB}" type="presParOf" srcId="{25E5AEEE-7E8A-4E05-8824-85D065329EAA}" destId="{FEC4F867-2BF1-4396-8EB3-EF6CF12BF4B8}" srcOrd="0" destOrd="0" presId="urn:microsoft.com/office/officeart/2005/8/layout/hierarchy2#1"/>
    <dgm:cxn modelId="{3D56AF0F-23E2-4FD6-98B3-AAF58E0E6135}" type="presParOf" srcId="{FEC4F867-2BF1-4396-8EB3-EF6CF12BF4B8}" destId="{908029E4-880D-4F10-BCE2-219930A644EF}" srcOrd="0" destOrd="0" presId="urn:microsoft.com/office/officeart/2005/8/layout/hierarchy2#1"/>
    <dgm:cxn modelId="{54A5B323-DBEE-4EC8-86B1-A2E899D071E4}" type="presParOf" srcId="{FEC4F867-2BF1-4396-8EB3-EF6CF12BF4B8}" destId="{5B6D5CE7-C9DD-4D1E-BB04-422CDEC56B9E}" srcOrd="1" destOrd="0" presId="urn:microsoft.com/office/officeart/2005/8/layout/hierarchy2#1"/>
    <dgm:cxn modelId="{9CE731E9-61E0-4330-B3AF-2D9DF8A3FD71}" type="presParOf" srcId="{5B6D5CE7-C9DD-4D1E-BB04-422CDEC56B9E}" destId="{0884195C-7C18-403E-8280-7A292D319737}" srcOrd="0" destOrd="0" presId="urn:microsoft.com/office/officeart/2005/8/layout/hierarchy2#1"/>
    <dgm:cxn modelId="{DCEA42B2-C9BC-4CE5-B13C-B24E8C57BEDE}" type="presParOf" srcId="{0884195C-7C18-403E-8280-7A292D319737}" destId="{A066A45F-1F67-4C97-AD8A-22F2F5448E7A}" srcOrd="0" destOrd="0" presId="urn:microsoft.com/office/officeart/2005/8/layout/hierarchy2#1"/>
    <dgm:cxn modelId="{76CE531F-DB5D-43A0-A3C5-70CC52932346}" type="presParOf" srcId="{5B6D5CE7-C9DD-4D1E-BB04-422CDEC56B9E}" destId="{7704E23D-E155-44C3-A28A-E878096F097E}" srcOrd="1" destOrd="0" presId="urn:microsoft.com/office/officeart/2005/8/layout/hierarchy2#1"/>
    <dgm:cxn modelId="{F75A0939-4C2A-45AB-B860-2FD1EAF67B0A}" type="presParOf" srcId="{7704E23D-E155-44C3-A28A-E878096F097E}" destId="{8A13A7E1-6370-427C-9EAF-52DA402B7184}" srcOrd="0" destOrd="0" presId="urn:microsoft.com/office/officeart/2005/8/layout/hierarchy2#1"/>
    <dgm:cxn modelId="{AA4CF66F-CABD-4CF8-8D7B-FBD19B34883F}" type="presParOf" srcId="{7704E23D-E155-44C3-A28A-E878096F097E}" destId="{42CF3BB5-3F52-4818-94E3-845C33D734CD}" srcOrd="1" destOrd="0" presId="urn:microsoft.com/office/officeart/2005/8/layout/hierarchy2#1"/>
    <dgm:cxn modelId="{5EA0EC71-1D2E-4B9C-8F33-199169655867}" type="presParOf" srcId="{5B6D5CE7-C9DD-4D1E-BB04-422CDEC56B9E}" destId="{8891F35F-2BA5-4BF2-9640-E99C8C970AC3}" srcOrd="2" destOrd="0" presId="urn:microsoft.com/office/officeart/2005/8/layout/hierarchy2#1"/>
    <dgm:cxn modelId="{0A3BDEA9-9652-402C-912F-C58EE35FBAE1}" type="presParOf" srcId="{8891F35F-2BA5-4BF2-9640-E99C8C970AC3}" destId="{5D5F9D07-69EE-47BB-8988-6B3EA4A05963}" srcOrd="0" destOrd="0" presId="urn:microsoft.com/office/officeart/2005/8/layout/hierarchy2#1"/>
    <dgm:cxn modelId="{48E59C42-3FE3-49E2-AE91-CB2A684DDD7B}" type="presParOf" srcId="{5B6D5CE7-C9DD-4D1E-BB04-422CDEC56B9E}" destId="{33BBFEAB-A97D-4452-86C5-14817C83FEE4}" srcOrd="3" destOrd="0" presId="urn:microsoft.com/office/officeart/2005/8/layout/hierarchy2#1"/>
    <dgm:cxn modelId="{AEDC1766-514C-4ED1-ADAD-BA68266E800F}" type="presParOf" srcId="{33BBFEAB-A97D-4452-86C5-14817C83FEE4}" destId="{2B754F8A-B7CF-48AC-A4E9-416F36613CE4}" srcOrd="0" destOrd="0" presId="urn:microsoft.com/office/officeart/2005/8/layout/hierarchy2#1"/>
    <dgm:cxn modelId="{B0B3F9F7-926B-41F1-A05A-E220EA730529}" type="presParOf" srcId="{33BBFEAB-A97D-4452-86C5-14817C83FEE4}" destId="{2B17F489-E8AE-4876-B792-39D5E8886B7E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#1" loCatId="hierarchy" qsTypeId="urn:microsoft.com/office/officeart/2005/8/quickstyle/simple5#2" qsCatId="simple" csTypeId="urn:microsoft.com/office/officeart/2005/8/colors/accent4_2#1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/>
            <a:t>Экзамены по выбору</a:t>
          </a:r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Литература</a:t>
          </a:r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География</a:t>
          </a:r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Физика</a:t>
          </a:r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Химия</a:t>
          </a:r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Биология</a:t>
          </a:r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Обществознание</a:t>
          </a:r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Информатика и ИКТ</a:t>
          </a:r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Иностранный язык</a:t>
          </a:r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>
        <a:solidFill>
          <a:srgbClr val="00B0F0"/>
        </a:solidFill>
      </dgm:spPr>
      <dgm:t>
        <a:bodyPr/>
        <a:lstStyle/>
        <a:p>
          <a:r>
            <a:rPr lang="ru-RU" sz="2800" b="1" dirty="0"/>
            <a:t>История</a:t>
          </a:r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24291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3259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86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86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0C666637-3A2D-486B-989E-AA41AEC6A8E8}" type="presOf" srcId="{E534B2E4-0DCC-4AC4-9DCE-A41BC79135A5}" destId="{34F4A9D2-59C1-4D37-8C0D-CCEB03E8A878}" srcOrd="1" destOrd="0" presId="urn:microsoft.com/office/officeart/2008/layout/HorizontalMultiLevelHierarchy#1"/>
    <dgm:cxn modelId="{B8FFC7FE-F5DF-45D1-AF4E-89991F5F93A1}" type="presOf" srcId="{DB361064-3F86-41FB-A910-797384323BA2}" destId="{00B74456-248F-496D-84BC-491316FD2AA2}" srcOrd="0" destOrd="0" presId="urn:microsoft.com/office/officeart/2008/layout/HorizontalMultiLevelHierarchy#1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4C677BA6-0BC9-4798-9210-C53F3F4BF163}" type="presOf" srcId="{8E14551D-AF30-49C5-9AE2-5868785B91D1}" destId="{89E76E04-2502-44F2-A66D-9630FAB8EACA}" srcOrd="0" destOrd="0" presId="urn:microsoft.com/office/officeart/2008/layout/HorizontalMultiLevelHierarchy#1"/>
    <dgm:cxn modelId="{CE7E997C-FEF1-42D9-A728-E290D17FC42E}" type="presOf" srcId="{BF0D85F7-541F-4DAA-B38F-FFC2CF3887EA}" destId="{64D7ED46-B109-4EC7-949A-CCF45477DF95}" srcOrd="0" destOrd="0" presId="urn:microsoft.com/office/officeart/2008/layout/HorizontalMultiLevelHierarchy#1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820FFFFE-2300-4B14-854D-3535318D7E44}" type="presOf" srcId="{33F5B6FF-8307-415B-BFCC-CBBAA304B51E}" destId="{C65F638E-B150-4155-8362-6C49078969CE}" srcOrd="1" destOrd="0" presId="urn:microsoft.com/office/officeart/2008/layout/HorizontalMultiLevelHierarchy#1"/>
    <dgm:cxn modelId="{26381292-447E-49E6-A393-F098A102AE81}" type="presOf" srcId="{E534B2E4-0DCC-4AC4-9DCE-A41BC79135A5}" destId="{D6F5506B-2D61-4A78-A890-4FE281442A01}" srcOrd="0" destOrd="0" presId="urn:microsoft.com/office/officeart/2008/layout/HorizontalMultiLevelHierarchy#1"/>
    <dgm:cxn modelId="{E2CAAEC9-CBDE-4C90-948B-4E03AEC68927}" type="presOf" srcId="{157F0CAD-C022-456B-9E1B-5A07E2D8BE37}" destId="{60260E37-C6EB-4583-94E1-1F75E1809A43}" srcOrd="0" destOrd="0" presId="urn:microsoft.com/office/officeart/2008/layout/HorizontalMultiLevelHierarchy#1"/>
    <dgm:cxn modelId="{304CECDC-A5F4-4E26-9E40-1A7657F11A2B}" type="presOf" srcId="{BF0D85F7-541F-4DAA-B38F-FFC2CF3887EA}" destId="{55B6E066-544F-47C6-8C8B-6C11E95E9D0E}" srcOrd="1" destOrd="0" presId="urn:microsoft.com/office/officeart/2008/layout/HorizontalMultiLevelHierarchy#1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9437BB98-FDDE-4E31-B5BB-55CBC13869B1}" type="presOf" srcId="{86A4E422-76E8-4F4F-9C1E-681F1B4C7491}" destId="{6111D118-9E36-4ED3-B8FC-5222A5C1B883}" srcOrd="0" destOrd="0" presId="urn:microsoft.com/office/officeart/2008/layout/HorizontalMultiLevelHierarchy#1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EF070415-E0CA-4EB3-A658-23BE46269592}" type="presOf" srcId="{2A4E2E22-5AE0-4BB4-8336-2E03011FA309}" destId="{E1009F85-C170-493B-89D8-2F39CE2A0EC9}" srcOrd="0" destOrd="0" presId="urn:microsoft.com/office/officeart/2008/layout/HorizontalMultiLevelHierarchy#1"/>
    <dgm:cxn modelId="{224D93FB-B81A-4D91-B866-267CE6500E1F}" type="presOf" srcId="{3CE166DF-65CE-4FFD-85AC-AF42AFF992A7}" destId="{4CDA7891-E907-425B-AA2F-8232233ECE72}" srcOrd="0" destOrd="0" presId="urn:microsoft.com/office/officeart/2008/layout/HorizontalMultiLevelHierarchy#1"/>
    <dgm:cxn modelId="{18F30D2A-E5A4-43A0-AD08-71D2C3DE014A}" type="presOf" srcId="{DB361064-3F86-41FB-A910-797384323BA2}" destId="{91909E1A-B068-43AD-957E-D52B26969DCA}" srcOrd="1" destOrd="0" presId="urn:microsoft.com/office/officeart/2008/layout/HorizontalMultiLevelHierarchy#1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DFDF8E4A-EB80-4C6E-92E2-3D92E7C4A892}" type="presOf" srcId="{C7F81043-E896-43CE-9478-72E3B890A084}" destId="{EE36EBED-59E4-48BB-9639-8897AEA121E8}" srcOrd="0" destOrd="0" presId="urn:microsoft.com/office/officeart/2008/layout/HorizontalMultiLevelHierarchy#1"/>
    <dgm:cxn modelId="{99B7551F-9B79-4216-98ED-BE57B80FB954}" type="presOf" srcId="{EF6DDE06-666B-4EAC-BE2F-7257127DC230}" destId="{28F54E67-6EC3-4802-B950-358786ECE5CD}" srcOrd="1" destOrd="0" presId="urn:microsoft.com/office/officeart/2008/layout/HorizontalMultiLevelHierarchy#1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5BFC0E83-22D5-4015-A776-923D69CFB6B1}" type="presOf" srcId="{63892088-0173-494E-B2E2-6C9684ACAFB0}" destId="{47E88B3E-AC47-453B-A2B7-FA552D0153FF}" srcOrd="0" destOrd="0" presId="urn:microsoft.com/office/officeart/2008/layout/HorizontalMultiLevelHierarchy#1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1C4FD220-0787-4ED5-8E4B-CC587DB804B4}" type="presOf" srcId="{E903321F-39D0-4B18-8E25-381B715B9970}" destId="{97CE5132-77A5-4BD9-90B2-C29F6FCDD11C}" srcOrd="0" destOrd="0" presId="urn:microsoft.com/office/officeart/2008/layout/HorizontalMultiLevelHierarchy#1"/>
    <dgm:cxn modelId="{A3C94B35-6111-40F3-89DC-6E430B3F351A}" type="presOf" srcId="{0FE1689E-31DB-4630-9BF0-2E600C70789A}" destId="{F6C527FC-7E0E-4910-8B93-4C854C0102A8}" srcOrd="0" destOrd="0" presId="urn:microsoft.com/office/officeart/2008/layout/HorizontalMultiLevelHierarchy#1"/>
    <dgm:cxn modelId="{799C58A7-6D0C-4520-AAEF-78D867F4DF61}" type="presOf" srcId="{BF4E8C9A-B618-473F-AF63-288D19142CF1}" destId="{2BC2474D-EC1E-41D2-9A6A-5D1BFC0B2C75}" srcOrd="0" destOrd="0" presId="urn:microsoft.com/office/officeart/2008/layout/HorizontalMultiLevelHierarchy#1"/>
    <dgm:cxn modelId="{0893E5DD-AC01-4627-B06C-03CDE75C92F3}" type="presOf" srcId="{7ED0F5CD-DB76-4D6C-9645-378B6BB136CC}" destId="{1517A5EB-3FB3-481A-A1FD-C4A3F0F1B0E7}" srcOrd="0" destOrd="0" presId="urn:microsoft.com/office/officeart/2008/layout/HorizontalMultiLevelHierarchy#1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A5F6A53C-152E-4376-BCA8-5E9748F20C0D}" type="presOf" srcId="{EF6DDE06-666B-4EAC-BE2F-7257127DC230}" destId="{8A1983B7-DE5A-4F7C-9965-D452A3C7BFB6}" srcOrd="0" destOrd="0" presId="urn:microsoft.com/office/officeart/2008/layout/HorizontalMultiLevelHierarchy#1"/>
    <dgm:cxn modelId="{6C1D8647-B4EA-4D20-8BAF-E4CE3C8C0715}" type="presOf" srcId="{1DA29EE9-BB40-415D-8C65-E04E3FD14098}" destId="{E9AB9C46-C42E-4123-9299-AA2BCE8F8F7A}" srcOrd="0" destOrd="0" presId="urn:microsoft.com/office/officeart/2008/layout/HorizontalMultiLevelHierarchy#1"/>
    <dgm:cxn modelId="{A3719162-4BAE-42EB-9796-C05F0793CA90}" type="presOf" srcId="{33F5B6FF-8307-415B-BFCC-CBBAA304B51E}" destId="{1B8BFA40-40A9-4837-BB58-BD774A91D4F7}" srcOrd="0" destOrd="0" presId="urn:microsoft.com/office/officeart/2008/layout/HorizontalMultiLevelHierarchy#1"/>
    <dgm:cxn modelId="{B86E14C1-AF3A-4E0A-958C-FBE54A6CA0D6}" type="presOf" srcId="{BF4E8C9A-B618-473F-AF63-288D19142CF1}" destId="{5D844060-C239-4E0D-88D2-253D15B39E9D}" srcOrd="1" destOrd="0" presId="urn:microsoft.com/office/officeart/2008/layout/HorizontalMultiLevelHierarchy#1"/>
    <dgm:cxn modelId="{34EBBF83-1111-44EE-8D6F-EB0FF9148943}" type="presOf" srcId="{0FE1689E-31DB-4630-9BF0-2E600C70789A}" destId="{1E329FC5-1F2F-43CC-B5AB-8D4E010BFFEC}" srcOrd="1" destOrd="0" presId="urn:microsoft.com/office/officeart/2008/layout/HorizontalMultiLevelHierarchy#1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7FFD4465-1729-4A41-BC64-43CC6F730438}" type="presOf" srcId="{87E05257-AC71-4309-9A02-C546D42FF0C1}" destId="{47B59B8F-7C09-4621-86B1-D5419B4B0160}" srcOrd="0" destOrd="0" presId="urn:microsoft.com/office/officeart/2008/layout/HorizontalMultiLevelHierarchy#1"/>
    <dgm:cxn modelId="{197CFD08-0065-4CDF-8486-3C62D81EE671}" type="presOf" srcId="{C7F81043-E896-43CE-9478-72E3B890A084}" destId="{C8C67003-3A8C-4349-AEFE-9BA23BDF0ECD}" srcOrd="1" destOrd="0" presId="urn:microsoft.com/office/officeart/2008/layout/HorizontalMultiLevelHierarchy#1"/>
    <dgm:cxn modelId="{AEA8A713-95BE-4122-85D8-2EFD23F5744B}" type="presOf" srcId="{3D3C3821-D2EB-4DF6-A682-B450D5335647}" destId="{898624CB-D5BE-45A1-8BBD-9BFCB8E1151E}" srcOrd="0" destOrd="0" presId="urn:microsoft.com/office/officeart/2008/layout/HorizontalMultiLevelHierarchy#1"/>
    <dgm:cxn modelId="{678688E3-04FD-407B-9A88-20FF936734DA}" type="presOf" srcId="{CFC9503C-82B1-4DB0-B2EA-4FA693D930E7}" destId="{EF90FB8B-0973-46E8-B466-E82A17EB87CC}" srcOrd="0" destOrd="0" presId="urn:microsoft.com/office/officeart/2008/layout/HorizontalMultiLevelHierarchy#1"/>
    <dgm:cxn modelId="{83DA9B24-F5F1-49F7-A907-EA41742CCACF}" type="presOf" srcId="{CFC9503C-82B1-4DB0-B2EA-4FA693D930E7}" destId="{A1DC903E-C896-44B1-89FF-CE03537CFA43}" srcOrd="1" destOrd="0" presId="urn:microsoft.com/office/officeart/2008/layout/HorizontalMultiLevelHierarchy#1"/>
    <dgm:cxn modelId="{36B9D830-4C7A-4D87-84AF-5DA8AAF746F0}" type="presParOf" srcId="{6111D118-9E36-4ED3-B8FC-5222A5C1B883}" destId="{CC3A2957-188A-4971-8F9A-BDFBBBD46987}" srcOrd="0" destOrd="0" presId="urn:microsoft.com/office/officeart/2008/layout/HorizontalMultiLevelHierarchy#1"/>
    <dgm:cxn modelId="{175436D5-E263-495D-9480-48EA70B83C16}" type="presParOf" srcId="{CC3A2957-188A-4971-8F9A-BDFBBBD46987}" destId="{60260E37-C6EB-4583-94E1-1F75E1809A43}" srcOrd="0" destOrd="0" presId="urn:microsoft.com/office/officeart/2008/layout/HorizontalMultiLevelHierarchy#1"/>
    <dgm:cxn modelId="{04DEBD9D-E0AE-4967-AA5B-2DDD2913F1AC}" type="presParOf" srcId="{CC3A2957-188A-4971-8F9A-BDFBBBD46987}" destId="{34A16613-C5C7-4282-961C-7AED5018D5B3}" srcOrd="1" destOrd="0" presId="urn:microsoft.com/office/officeart/2008/layout/HorizontalMultiLevelHierarchy#1"/>
    <dgm:cxn modelId="{9A4BCF22-9104-4BC1-8B58-D0EB47518197}" type="presParOf" srcId="{34A16613-C5C7-4282-961C-7AED5018D5B3}" destId="{F6C527FC-7E0E-4910-8B93-4C854C0102A8}" srcOrd="0" destOrd="0" presId="urn:microsoft.com/office/officeart/2008/layout/HorizontalMultiLevelHierarchy#1"/>
    <dgm:cxn modelId="{17203164-AE24-48F1-B898-4B7DAFAE3C33}" type="presParOf" srcId="{F6C527FC-7E0E-4910-8B93-4C854C0102A8}" destId="{1E329FC5-1F2F-43CC-B5AB-8D4E010BFFEC}" srcOrd="0" destOrd="0" presId="urn:microsoft.com/office/officeart/2008/layout/HorizontalMultiLevelHierarchy#1"/>
    <dgm:cxn modelId="{B272E07A-53E2-419B-94A1-1E0ACB18DFC5}" type="presParOf" srcId="{34A16613-C5C7-4282-961C-7AED5018D5B3}" destId="{E95E8072-2BB6-4598-9930-741A8F6AE7F7}" srcOrd="1" destOrd="0" presId="urn:microsoft.com/office/officeart/2008/layout/HorizontalMultiLevelHierarchy#1"/>
    <dgm:cxn modelId="{BA763530-998A-4956-A6C7-84F625D989AE}" type="presParOf" srcId="{E95E8072-2BB6-4598-9930-741A8F6AE7F7}" destId="{97CE5132-77A5-4BD9-90B2-C29F6FCDD11C}" srcOrd="0" destOrd="0" presId="urn:microsoft.com/office/officeart/2008/layout/HorizontalMultiLevelHierarchy#1"/>
    <dgm:cxn modelId="{FC131290-7B93-4A75-91D6-ABC645357D55}" type="presParOf" srcId="{E95E8072-2BB6-4598-9930-741A8F6AE7F7}" destId="{4DA3539B-487A-4293-878D-148F30E1272D}" srcOrd="1" destOrd="0" presId="urn:microsoft.com/office/officeart/2008/layout/HorizontalMultiLevelHierarchy#1"/>
    <dgm:cxn modelId="{93DEF1D0-C25E-4F23-ACB3-8903834C6964}" type="presParOf" srcId="{34A16613-C5C7-4282-961C-7AED5018D5B3}" destId="{EF90FB8B-0973-46E8-B466-E82A17EB87CC}" srcOrd="2" destOrd="0" presId="urn:microsoft.com/office/officeart/2008/layout/HorizontalMultiLevelHierarchy#1"/>
    <dgm:cxn modelId="{118404D3-B2B4-4270-99C2-7AABFD14FCDF}" type="presParOf" srcId="{EF90FB8B-0973-46E8-B466-E82A17EB87CC}" destId="{A1DC903E-C896-44B1-89FF-CE03537CFA43}" srcOrd="0" destOrd="0" presId="urn:microsoft.com/office/officeart/2008/layout/HorizontalMultiLevelHierarchy#1"/>
    <dgm:cxn modelId="{9885EDF6-B257-4658-9CB4-2E85745EB21A}" type="presParOf" srcId="{34A16613-C5C7-4282-961C-7AED5018D5B3}" destId="{FA7A2755-A604-496B-B2AC-F8D973ECD064}" srcOrd="3" destOrd="0" presId="urn:microsoft.com/office/officeart/2008/layout/HorizontalMultiLevelHierarchy#1"/>
    <dgm:cxn modelId="{8CE353D8-36BF-4182-81D9-4030439356E0}" type="presParOf" srcId="{FA7A2755-A604-496B-B2AC-F8D973ECD064}" destId="{89E76E04-2502-44F2-A66D-9630FAB8EACA}" srcOrd="0" destOrd="0" presId="urn:microsoft.com/office/officeart/2008/layout/HorizontalMultiLevelHierarchy#1"/>
    <dgm:cxn modelId="{BF08FD62-0636-4CA4-82DD-B43E0AA632FC}" type="presParOf" srcId="{FA7A2755-A604-496B-B2AC-F8D973ECD064}" destId="{050559C6-44D8-41E4-A7B0-1E09F5270A6F}" srcOrd="1" destOrd="0" presId="urn:microsoft.com/office/officeart/2008/layout/HorizontalMultiLevelHierarchy#1"/>
    <dgm:cxn modelId="{83738803-ABEB-44E5-9F8D-D48E7C7C03F4}" type="presParOf" srcId="{34A16613-C5C7-4282-961C-7AED5018D5B3}" destId="{EE36EBED-59E4-48BB-9639-8897AEA121E8}" srcOrd="4" destOrd="0" presId="urn:microsoft.com/office/officeart/2008/layout/HorizontalMultiLevelHierarchy#1"/>
    <dgm:cxn modelId="{8CA6F976-1341-44F8-8F4E-6BE9A3305864}" type="presParOf" srcId="{EE36EBED-59E4-48BB-9639-8897AEA121E8}" destId="{C8C67003-3A8C-4349-AEFE-9BA23BDF0ECD}" srcOrd="0" destOrd="0" presId="urn:microsoft.com/office/officeart/2008/layout/HorizontalMultiLevelHierarchy#1"/>
    <dgm:cxn modelId="{5E8CDF5D-7E30-4BFB-BFE6-AE6D40896995}" type="presParOf" srcId="{34A16613-C5C7-4282-961C-7AED5018D5B3}" destId="{D26FBC88-B969-47AB-9605-4B04700E89EC}" srcOrd="5" destOrd="0" presId="urn:microsoft.com/office/officeart/2008/layout/HorizontalMultiLevelHierarchy#1"/>
    <dgm:cxn modelId="{BEEEB13C-53D9-4592-B7F6-B5AB008AE24D}" type="presParOf" srcId="{D26FBC88-B969-47AB-9605-4B04700E89EC}" destId="{4CDA7891-E907-425B-AA2F-8232233ECE72}" srcOrd="0" destOrd="0" presId="urn:microsoft.com/office/officeart/2008/layout/HorizontalMultiLevelHierarchy#1"/>
    <dgm:cxn modelId="{4E7608A5-5F52-4E40-832C-BD4122850B3A}" type="presParOf" srcId="{D26FBC88-B969-47AB-9605-4B04700E89EC}" destId="{0B307D41-F4F8-4D71-9AEF-1BFC7D58803F}" srcOrd="1" destOrd="0" presId="urn:microsoft.com/office/officeart/2008/layout/HorizontalMultiLevelHierarchy#1"/>
    <dgm:cxn modelId="{591DEA0E-35A1-4BEF-B0A1-539550211AC0}" type="presParOf" srcId="{34A16613-C5C7-4282-961C-7AED5018D5B3}" destId="{00B74456-248F-496D-84BC-491316FD2AA2}" srcOrd="6" destOrd="0" presId="urn:microsoft.com/office/officeart/2008/layout/HorizontalMultiLevelHierarchy#1"/>
    <dgm:cxn modelId="{77129BED-C649-4CE6-8F64-4E67C9232CFF}" type="presParOf" srcId="{00B74456-248F-496D-84BC-491316FD2AA2}" destId="{91909E1A-B068-43AD-957E-D52B26969DCA}" srcOrd="0" destOrd="0" presId="urn:microsoft.com/office/officeart/2008/layout/HorizontalMultiLevelHierarchy#1"/>
    <dgm:cxn modelId="{D427B9EF-ED31-4C96-870A-DC273E5A3F71}" type="presParOf" srcId="{34A16613-C5C7-4282-961C-7AED5018D5B3}" destId="{D07EFD8B-5B3D-4893-9E6B-CD5CEBEA0969}" srcOrd="7" destOrd="0" presId="urn:microsoft.com/office/officeart/2008/layout/HorizontalMultiLevelHierarchy#1"/>
    <dgm:cxn modelId="{9AC635F3-3C7B-4BE6-9E64-34B114199D90}" type="presParOf" srcId="{D07EFD8B-5B3D-4893-9E6B-CD5CEBEA0969}" destId="{47B59B8F-7C09-4621-86B1-D5419B4B0160}" srcOrd="0" destOrd="0" presId="urn:microsoft.com/office/officeart/2008/layout/HorizontalMultiLevelHierarchy#1"/>
    <dgm:cxn modelId="{73D435CF-5109-4AAF-8BC8-DB5AB41DF914}" type="presParOf" srcId="{D07EFD8B-5B3D-4893-9E6B-CD5CEBEA0969}" destId="{E8CAA36F-323B-4160-9C0C-CB9DF3FE0469}" srcOrd="1" destOrd="0" presId="urn:microsoft.com/office/officeart/2008/layout/HorizontalMultiLevelHierarchy#1"/>
    <dgm:cxn modelId="{5FB5EBE6-15A8-4454-BB2F-749E0A243BD3}" type="presParOf" srcId="{34A16613-C5C7-4282-961C-7AED5018D5B3}" destId="{1B8BFA40-40A9-4837-BB58-BD774A91D4F7}" srcOrd="8" destOrd="0" presId="urn:microsoft.com/office/officeart/2008/layout/HorizontalMultiLevelHierarchy#1"/>
    <dgm:cxn modelId="{056AD16C-553E-4FDF-B64B-4D346D191972}" type="presParOf" srcId="{1B8BFA40-40A9-4837-BB58-BD774A91D4F7}" destId="{C65F638E-B150-4155-8362-6C49078969CE}" srcOrd="0" destOrd="0" presId="urn:microsoft.com/office/officeart/2008/layout/HorizontalMultiLevelHierarchy#1"/>
    <dgm:cxn modelId="{1856B391-08C1-4CBA-BCAE-803962FB7FC0}" type="presParOf" srcId="{34A16613-C5C7-4282-961C-7AED5018D5B3}" destId="{619A4402-2A80-4041-A3B3-FC3E98B8DC10}" srcOrd="9" destOrd="0" presId="urn:microsoft.com/office/officeart/2008/layout/HorizontalMultiLevelHierarchy#1"/>
    <dgm:cxn modelId="{9AD5E3DC-27F7-4D44-BE8A-CFB105CB54A2}" type="presParOf" srcId="{619A4402-2A80-4041-A3B3-FC3E98B8DC10}" destId="{E9AB9C46-C42E-4123-9299-AA2BCE8F8F7A}" srcOrd="0" destOrd="0" presId="urn:microsoft.com/office/officeart/2008/layout/HorizontalMultiLevelHierarchy#1"/>
    <dgm:cxn modelId="{32E78F67-8A84-4578-B50F-D35227078BE8}" type="presParOf" srcId="{619A4402-2A80-4041-A3B3-FC3E98B8DC10}" destId="{A465046D-D059-4AB8-8D8D-BFDE8445F1A9}" srcOrd="1" destOrd="0" presId="urn:microsoft.com/office/officeart/2008/layout/HorizontalMultiLevelHierarchy#1"/>
    <dgm:cxn modelId="{F1CB5035-16B5-42A4-921F-936D38D80ABA}" type="presParOf" srcId="{34A16613-C5C7-4282-961C-7AED5018D5B3}" destId="{8A1983B7-DE5A-4F7C-9965-D452A3C7BFB6}" srcOrd="10" destOrd="0" presId="urn:microsoft.com/office/officeart/2008/layout/HorizontalMultiLevelHierarchy#1"/>
    <dgm:cxn modelId="{F59FB39E-2377-45D3-93A5-7619C3A0C0C0}" type="presParOf" srcId="{8A1983B7-DE5A-4F7C-9965-D452A3C7BFB6}" destId="{28F54E67-6EC3-4802-B950-358786ECE5CD}" srcOrd="0" destOrd="0" presId="urn:microsoft.com/office/officeart/2008/layout/HorizontalMultiLevelHierarchy#1"/>
    <dgm:cxn modelId="{61D843E5-D42E-4453-A72A-423DD242AF1A}" type="presParOf" srcId="{34A16613-C5C7-4282-961C-7AED5018D5B3}" destId="{8E0D1A6D-8F0E-4A72-B54D-90FAE85FEA0B}" srcOrd="11" destOrd="0" presId="urn:microsoft.com/office/officeart/2008/layout/HorizontalMultiLevelHierarchy#1"/>
    <dgm:cxn modelId="{7095452A-D3EB-4439-882A-A148F4E17111}" type="presParOf" srcId="{8E0D1A6D-8F0E-4A72-B54D-90FAE85FEA0B}" destId="{E1009F85-C170-493B-89D8-2F39CE2A0EC9}" srcOrd="0" destOrd="0" presId="urn:microsoft.com/office/officeart/2008/layout/HorizontalMultiLevelHierarchy#1"/>
    <dgm:cxn modelId="{338653C7-A7BE-4D6A-A448-B5246DD75536}" type="presParOf" srcId="{8E0D1A6D-8F0E-4A72-B54D-90FAE85FEA0B}" destId="{72AC9EED-9511-46AC-AC82-BF4EAC3B9007}" srcOrd="1" destOrd="0" presId="urn:microsoft.com/office/officeart/2008/layout/HorizontalMultiLevelHierarchy#1"/>
    <dgm:cxn modelId="{D1A4BA44-5BD6-4569-B8E2-63B6C9D8ECD3}" type="presParOf" srcId="{34A16613-C5C7-4282-961C-7AED5018D5B3}" destId="{2BC2474D-EC1E-41D2-9A6A-5D1BFC0B2C75}" srcOrd="12" destOrd="0" presId="urn:microsoft.com/office/officeart/2008/layout/HorizontalMultiLevelHierarchy#1"/>
    <dgm:cxn modelId="{6B884D58-E079-41B3-9D8E-20335E8CD60C}" type="presParOf" srcId="{2BC2474D-EC1E-41D2-9A6A-5D1BFC0B2C75}" destId="{5D844060-C239-4E0D-88D2-253D15B39E9D}" srcOrd="0" destOrd="0" presId="urn:microsoft.com/office/officeart/2008/layout/HorizontalMultiLevelHierarchy#1"/>
    <dgm:cxn modelId="{DDF397D2-C119-4BED-8360-0C2E4854E11D}" type="presParOf" srcId="{34A16613-C5C7-4282-961C-7AED5018D5B3}" destId="{4273147B-7247-481D-9BB8-10E9AB6F362B}" srcOrd="13" destOrd="0" presId="urn:microsoft.com/office/officeart/2008/layout/HorizontalMultiLevelHierarchy#1"/>
    <dgm:cxn modelId="{91B99407-2680-42B9-A201-9E287125A536}" type="presParOf" srcId="{4273147B-7247-481D-9BB8-10E9AB6F362B}" destId="{47E88B3E-AC47-453B-A2B7-FA552D0153FF}" srcOrd="0" destOrd="0" presId="urn:microsoft.com/office/officeart/2008/layout/HorizontalMultiLevelHierarchy#1"/>
    <dgm:cxn modelId="{ED633B00-5456-400A-AD4F-04411D267D17}" type="presParOf" srcId="{4273147B-7247-481D-9BB8-10E9AB6F362B}" destId="{22D4D768-377F-406B-B821-C87EB734FD03}" srcOrd="1" destOrd="0" presId="urn:microsoft.com/office/officeart/2008/layout/HorizontalMultiLevelHierarchy#1"/>
    <dgm:cxn modelId="{6FDF7029-073A-4BFF-9C45-A0FAA695458F}" type="presParOf" srcId="{34A16613-C5C7-4282-961C-7AED5018D5B3}" destId="{D6F5506B-2D61-4A78-A890-4FE281442A01}" srcOrd="14" destOrd="0" presId="urn:microsoft.com/office/officeart/2008/layout/HorizontalMultiLevelHierarchy#1"/>
    <dgm:cxn modelId="{ECBE3255-581F-462E-8A9A-B99017486922}" type="presParOf" srcId="{D6F5506B-2D61-4A78-A890-4FE281442A01}" destId="{34F4A9D2-59C1-4D37-8C0D-CCEB03E8A878}" srcOrd="0" destOrd="0" presId="urn:microsoft.com/office/officeart/2008/layout/HorizontalMultiLevelHierarchy#1"/>
    <dgm:cxn modelId="{711C98EC-626F-4392-92A8-43688A6C7C9D}" type="presParOf" srcId="{34A16613-C5C7-4282-961C-7AED5018D5B3}" destId="{EF14D71A-9EE1-4958-99BB-DB45DA95D810}" srcOrd="15" destOrd="0" presId="urn:microsoft.com/office/officeart/2008/layout/HorizontalMultiLevelHierarchy#1"/>
    <dgm:cxn modelId="{1F6E837C-457C-48BD-BF5C-4AB1D3BB08AD}" type="presParOf" srcId="{EF14D71A-9EE1-4958-99BB-DB45DA95D810}" destId="{1517A5EB-3FB3-481A-A1FD-C4A3F0F1B0E7}" srcOrd="0" destOrd="0" presId="urn:microsoft.com/office/officeart/2008/layout/HorizontalMultiLevelHierarchy#1"/>
    <dgm:cxn modelId="{0EE5FEA8-321B-4465-8C0A-FA2D6DE56853}" type="presParOf" srcId="{EF14D71A-9EE1-4958-99BB-DB45DA95D810}" destId="{85DD2A72-4E67-4462-A8B3-69B3718A6463}" srcOrd="1" destOrd="0" presId="urn:microsoft.com/office/officeart/2008/layout/HorizontalMultiLevelHierarchy#1"/>
    <dgm:cxn modelId="{CC802CEB-F7A7-4FED-BE19-75B59DB384D0}" type="presParOf" srcId="{34A16613-C5C7-4282-961C-7AED5018D5B3}" destId="{64D7ED46-B109-4EC7-949A-CCF45477DF95}" srcOrd="16" destOrd="0" presId="urn:microsoft.com/office/officeart/2008/layout/HorizontalMultiLevelHierarchy#1"/>
    <dgm:cxn modelId="{2C1F8DD6-9738-492A-AEF8-8F6593DD075E}" type="presParOf" srcId="{64D7ED46-B109-4EC7-949A-CCF45477DF95}" destId="{55B6E066-544F-47C6-8C8B-6C11E95E9D0E}" srcOrd="0" destOrd="0" presId="urn:microsoft.com/office/officeart/2008/layout/HorizontalMultiLevelHierarchy#1"/>
    <dgm:cxn modelId="{1B54AF0A-133A-4F9A-BFDE-32EAD7850774}" type="presParOf" srcId="{34A16613-C5C7-4282-961C-7AED5018D5B3}" destId="{F84EF6A9-A8CE-48A3-8809-61933B7FB1B6}" srcOrd="17" destOrd="0" presId="urn:microsoft.com/office/officeart/2008/layout/HorizontalMultiLevelHierarchy#1"/>
    <dgm:cxn modelId="{4CF7688F-E8A0-4C2E-B050-4BCB2F080D07}" type="presParOf" srcId="{F84EF6A9-A8CE-48A3-8809-61933B7FB1B6}" destId="{898624CB-D5BE-45A1-8BBD-9BFCB8E1151E}" srcOrd="0" destOrd="0" presId="urn:microsoft.com/office/officeart/2008/layout/HorizontalMultiLevelHierarchy#1"/>
    <dgm:cxn modelId="{B60D115F-DB7A-4B37-8904-0C2EBECAC9A0}" type="presParOf" srcId="{F84EF6A9-A8CE-48A3-8809-61933B7FB1B6}" destId="{D2BFEDAA-F89F-4C9D-A20A-4E6A027C356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57FE61-2B90-4C34-8AE4-0184C5A99532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F1CC2A-73D2-494B-8A7D-C7CC583C8F7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специальные сборники, разработанные ФИПИ для 2023-2024 года; </a:t>
          </a:r>
          <a:endParaRPr lang="en-US" dirty="0"/>
        </a:p>
      </dgm:t>
    </dgm:pt>
    <dgm:pt modelId="{B4B5A720-F87A-4B5C-8656-842217DF9BF2}" type="parTrans" cxnId="{A9A24FDD-8F2B-48B8-9ED2-BFA6DD5FC64B}">
      <dgm:prSet/>
      <dgm:spPr/>
      <dgm:t>
        <a:bodyPr/>
        <a:lstStyle/>
        <a:p>
          <a:endParaRPr lang="en-US"/>
        </a:p>
      </dgm:t>
    </dgm:pt>
    <dgm:pt modelId="{137357F9-AB1A-4D5A-B1C1-8F1DA2A30CF4}" type="sibTrans" cxnId="{A9A24FDD-8F2B-48B8-9ED2-BFA6DD5FC64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B24FC68-C4DC-4B96-B9F2-5771A4065733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открытый банк заданий, доступный на сайте ФИПИ; </a:t>
          </a:r>
          <a:endParaRPr lang="en-US" dirty="0"/>
        </a:p>
      </dgm:t>
    </dgm:pt>
    <dgm:pt modelId="{4341AEAE-0E31-4431-960F-C685CB997616}" type="parTrans" cxnId="{B27E1662-CFFE-4A5F-B835-EA11EB369746}">
      <dgm:prSet/>
      <dgm:spPr/>
      <dgm:t>
        <a:bodyPr/>
        <a:lstStyle/>
        <a:p>
          <a:endParaRPr lang="en-US"/>
        </a:p>
      </dgm:t>
    </dgm:pt>
    <dgm:pt modelId="{95A7688E-886D-44ED-83EA-B48DC2319440}" type="sibTrans" cxnId="{B27E1662-CFFE-4A5F-B835-EA11EB3697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A5293E-D961-49C9-A302-5C81740574C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сборники тестов для подготовки к ОГЭ (! только 2023-2024 год); </a:t>
          </a:r>
          <a:endParaRPr lang="en-US" dirty="0"/>
        </a:p>
      </dgm:t>
    </dgm:pt>
    <dgm:pt modelId="{A445D7EC-9BC6-4BBE-8AB9-479D387DC418}" type="parTrans" cxnId="{F45A1313-A9A8-4CBE-84CD-D92BE59131E7}">
      <dgm:prSet/>
      <dgm:spPr/>
      <dgm:t>
        <a:bodyPr/>
        <a:lstStyle/>
        <a:p>
          <a:endParaRPr lang="en-US"/>
        </a:p>
      </dgm:t>
    </dgm:pt>
    <dgm:pt modelId="{0373D1E6-430E-4E9C-B683-D459410BE8FD}" type="sibTrans" cxnId="{F45A1313-A9A8-4CBE-84CD-D92BE59131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42E343-0F50-45F2-BF68-10C3CB974654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онлайн-разборы демоверсий или объяснения отдельных тем на  образовательных платформах</a:t>
          </a:r>
          <a:endParaRPr lang="en-US" dirty="0"/>
        </a:p>
      </dgm:t>
    </dgm:pt>
    <dgm:pt modelId="{EC3DE72F-87F0-4467-947D-0E36E30A26BA}" type="parTrans" cxnId="{18C54518-3558-4C5F-B280-B29C7856B588}">
      <dgm:prSet/>
      <dgm:spPr/>
      <dgm:t>
        <a:bodyPr/>
        <a:lstStyle/>
        <a:p>
          <a:endParaRPr lang="en-US"/>
        </a:p>
      </dgm:t>
    </dgm:pt>
    <dgm:pt modelId="{F671619E-BF52-417F-8576-4EA43A1469DF}" type="sibTrans" cxnId="{18C54518-3558-4C5F-B280-B29C7856B588}">
      <dgm:prSet/>
      <dgm:spPr/>
      <dgm:t>
        <a:bodyPr/>
        <a:lstStyle/>
        <a:p>
          <a:endParaRPr lang="en-US"/>
        </a:p>
      </dgm:t>
    </dgm:pt>
    <dgm:pt modelId="{C2F3E1EC-DD8E-47CA-B934-64CEC4C69192}" type="pres">
      <dgm:prSet presAssocID="{AA57FE61-2B90-4C34-8AE4-0184C5A9953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9718E4-A890-4262-9884-4481507EE8FC}" type="pres">
      <dgm:prSet presAssocID="{AA57FE61-2B90-4C34-8AE4-0184C5A99532}" presName="container" presStyleCnt="0">
        <dgm:presLayoutVars>
          <dgm:dir/>
          <dgm:resizeHandles val="exact"/>
        </dgm:presLayoutVars>
      </dgm:prSet>
      <dgm:spPr/>
    </dgm:pt>
    <dgm:pt modelId="{CF8D5E7F-51A9-42A9-B0D1-06CFE0C40FA8}" type="pres">
      <dgm:prSet presAssocID="{08F1CC2A-73D2-494B-8A7D-C7CC583C8F78}" presName="compNode" presStyleCnt="0"/>
      <dgm:spPr/>
    </dgm:pt>
    <dgm:pt modelId="{05287ED4-5351-42E3-8A24-62C64D376E15}" type="pres">
      <dgm:prSet presAssocID="{08F1CC2A-73D2-494B-8A7D-C7CC583C8F78}" presName="iconBgRect" presStyleLbl="bgShp" presStyleIdx="0" presStyleCnt="4"/>
      <dgm:spPr/>
    </dgm:pt>
    <dgm:pt modelId="{3A7EA83F-EF80-4AB9-B657-A7B3B3B3F8B5}" type="pres">
      <dgm:prSet presAssocID="{08F1CC2A-73D2-494B-8A7D-C7CC583C8F78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VD player"/>
        </a:ext>
      </dgm:extLst>
    </dgm:pt>
    <dgm:pt modelId="{3DCF9EF3-471D-4B95-AA25-5E6265A0FA6F}" type="pres">
      <dgm:prSet presAssocID="{08F1CC2A-73D2-494B-8A7D-C7CC583C8F78}" presName="spaceRect" presStyleCnt="0"/>
      <dgm:spPr/>
    </dgm:pt>
    <dgm:pt modelId="{046F99F9-55E4-45D5-AD65-3B510C91FA84}" type="pres">
      <dgm:prSet presAssocID="{08F1CC2A-73D2-494B-8A7D-C7CC583C8F7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7EE8A18-1C02-49E6-BABE-8F8C28456BCB}" type="pres">
      <dgm:prSet presAssocID="{137357F9-AB1A-4D5A-B1C1-8F1DA2A30C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CCFF67-625A-4CC1-B6BC-11CA46643F85}" type="pres">
      <dgm:prSet presAssocID="{7B24FC68-C4DC-4B96-B9F2-5771A4065733}" presName="compNode" presStyleCnt="0"/>
      <dgm:spPr/>
    </dgm:pt>
    <dgm:pt modelId="{3963FF34-E6D4-42B1-BC1A-F4BF093CC74E}" type="pres">
      <dgm:prSet presAssocID="{7B24FC68-C4DC-4B96-B9F2-5771A4065733}" presName="iconBgRect" presStyleLbl="bgShp" presStyleIdx="1" presStyleCnt="4"/>
      <dgm:spPr/>
    </dgm:pt>
    <dgm:pt modelId="{B65B1CC5-DD8C-4A13-9698-4F924E3B6478}" type="pres">
      <dgm:prSet presAssocID="{7B24FC68-C4DC-4B96-B9F2-5771A406573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B4492C7D-ED32-4FBC-BAD9-53831FBC1BD0}" type="pres">
      <dgm:prSet presAssocID="{7B24FC68-C4DC-4B96-B9F2-5771A4065733}" presName="spaceRect" presStyleCnt="0"/>
      <dgm:spPr/>
    </dgm:pt>
    <dgm:pt modelId="{72DA2DA8-D4D6-4471-BE0F-FC269F33B6EB}" type="pres">
      <dgm:prSet presAssocID="{7B24FC68-C4DC-4B96-B9F2-5771A406573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34BC3F0-5180-4500-8456-F095E24EB255}" type="pres">
      <dgm:prSet presAssocID="{95A7688E-886D-44ED-83EA-B48DC23194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FE8427-15E6-4FE4-B98F-3741A26D9F27}" type="pres">
      <dgm:prSet presAssocID="{ECA5293E-D961-49C9-A302-5C81740574C4}" presName="compNode" presStyleCnt="0"/>
      <dgm:spPr/>
    </dgm:pt>
    <dgm:pt modelId="{E017DAE5-4801-48D7-B1AF-C3ABBACB3B20}" type="pres">
      <dgm:prSet presAssocID="{ECA5293E-D961-49C9-A302-5C81740574C4}" presName="iconBgRect" presStyleLbl="bgShp" presStyleIdx="2" presStyleCnt="4"/>
      <dgm:spPr/>
    </dgm:pt>
    <dgm:pt modelId="{8B432FFD-252E-464F-9E5C-83178194B062}" type="pres">
      <dgm:prSet presAssocID="{ECA5293E-D961-49C9-A302-5C81740574C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J"/>
        </a:ext>
      </dgm:extLst>
    </dgm:pt>
    <dgm:pt modelId="{99B54244-FFD4-45BC-962B-8C42772A24E6}" type="pres">
      <dgm:prSet presAssocID="{ECA5293E-D961-49C9-A302-5C81740574C4}" presName="spaceRect" presStyleCnt="0"/>
      <dgm:spPr/>
    </dgm:pt>
    <dgm:pt modelId="{2DE69C2B-8912-4E84-8973-B81421F342A9}" type="pres">
      <dgm:prSet presAssocID="{ECA5293E-D961-49C9-A302-5C81740574C4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FB5120C-77B8-424B-806A-5977BC3E4E97}" type="pres">
      <dgm:prSet presAssocID="{0373D1E6-430E-4E9C-B683-D459410BE8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CD84C8-89FD-4B13-9EF3-8048E9FBA898}" type="pres">
      <dgm:prSet presAssocID="{3B42E343-0F50-45F2-BF68-10C3CB974654}" presName="compNode" presStyleCnt="0"/>
      <dgm:spPr/>
    </dgm:pt>
    <dgm:pt modelId="{9DC0DAEB-7906-4AA5-8F7E-8367D6B2A841}" type="pres">
      <dgm:prSet presAssocID="{3B42E343-0F50-45F2-BF68-10C3CB974654}" presName="iconBgRect" presStyleLbl="bgShp" presStyleIdx="3" presStyleCnt="4"/>
      <dgm:spPr/>
    </dgm:pt>
    <dgm:pt modelId="{15B8D2E3-A7D4-4F28-AF71-E7A62BED5B90}" type="pres">
      <dgm:prSet presAssocID="{3B42E343-0F50-45F2-BF68-10C3CB974654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Чат"/>
        </a:ext>
      </dgm:extLst>
    </dgm:pt>
    <dgm:pt modelId="{1B94C48F-77A4-4BAB-BD02-78B618D1EFCE}" type="pres">
      <dgm:prSet presAssocID="{3B42E343-0F50-45F2-BF68-10C3CB974654}" presName="spaceRect" presStyleCnt="0"/>
      <dgm:spPr/>
    </dgm:pt>
    <dgm:pt modelId="{67EB583B-611F-48CD-9C93-CB6C2F58D743}" type="pres">
      <dgm:prSet presAssocID="{3B42E343-0F50-45F2-BF68-10C3CB974654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A24FDD-8F2B-48B8-9ED2-BFA6DD5FC64B}" srcId="{AA57FE61-2B90-4C34-8AE4-0184C5A99532}" destId="{08F1CC2A-73D2-494B-8A7D-C7CC583C8F78}" srcOrd="0" destOrd="0" parTransId="{B4B5A720-F87A-4B5C-8656-842217DF9BF2}" sibTransId="{137357F9-AB1A-4D5A-B1C1-8F1DA2A30CF4}"/>
    <dgm:cxn modelId="{18C54518-3558-4C5F-B280-B29C7856B588}" srcId="{AA57FE61-2B90-4C34-8AE4-0184C5A99532}" destId="{3B42E343-0F50-45F2-BF68-10C3CB974654}" srcOrd="3" destOrd="0" parTransId="{EC3DE72F-87F0-4467-947D-0E36E30A26BA}" sibTransId="{F671619E-BF52-417F-8576-4EA43A1469DF}"/>
    <dgm:cxn modelId="{C81AA9D1-94BB-4D5C-8279-E98003AFF68E}" type="presOf" srcId="{ECA5293E-D961-49C9-A302-5C81740574C4}" destId="{2DE69C2B-8912-4E84-8973-B81421F342A9}" srcOrd="0" destOrd="0" presId="urn:microsoft.com/office/officeart/2018/2/layout/IconCircleList"/>
    <dgm:cxn modelId="{B15A6416-7811-4574-B76D-6DB668D5BB1B}" type="presOf" srcId="{AA57FE61-2B90-4C34-8AE4-0184C5A99532}" destId="{C2F3E1EC-DD8E-47CA-B934-64CEC4C69192}" srcOrd="0" destOrd="0" presId="urn:microsoft.com/office/officeart/2018/2/layout/IconCircleList"/>
    <dgm:cxn modelId="{79A4C5A2-8CD6-4108-8CF8-AB109AEA9CA5}" type="presOf" srcId="{3B42E343-0F50-45F2-BF68-10C3CB974654}" destId="{67EB583B-611F-48CD-9C93-CB6C2F58D743}" srcOrd="0" destOrd="0" presId="urn:microsoft.com/office/officeart/2018/2/layout/IconCircleList"/>
    <dgm:cxn modelId="{7EFE2E96-CDA7-4F00-85B5-4F0CB000DDB7}" type="presOf" srcId="{7B24FC68-C4DC-4B96-B9F2-5771A4065733}" destId="{72DA2DA8-D4D6-4471-BE0F-FC269F33B6EB}" srcOrd="0" destOrd="0" presId="urn:microsoft.com/office/officeart/2018/2/layout/IconCircleList"/>
    <dgm:cxn modelId="{F45A1313-A9A8-4CBE-84CD-D92BE59131E7}" srcId="{AA57FE61-2B90-4C34-8AE4-0184C5A99532}" destId="{ECA5293E-D961-49C9-A302-5C81740574C4}" srcOrd="2" destOrd="0" parTransId="{A445D7EC-9BC6-4BBE-8AB9-479D387DC418}" sibTransId="{0373D1E6-430E-4E9C-B683-D459410BE8FD}"/>
    <dgm:cxn modelId="{09610BF9-1E75-467F-B836-ADCCB7CBD4EF}" type="presOf" srcId="{95A7688E-886D-44ED-83EA-B48DC2319440}" destId="{434BC3F0-5180-4500-8456-F095E24EB255}" srcOrd="0" destOrd="0" presId="urn:microsoft.com/office/officeart/2018/2/layout/IconCircleList"/>
    <dgm:cxn modelId="{D2DD44BE-7BA6-4FE9-8B1A-D52DDA335B12}" type="presOf" srcId="{0373D1E6-430E-4E9C-B683-D459410BE8FD}" destId="{7FB5120C-77B8-424B-806A-5977BC3E4E97}" srcOrd="0" destOrd="0" presId="urn:microsoft.com/office/officeart/2018/2/layout/IconCircleList"/>
    <dgm:cxn modelId="{DAD670C7-0947-48DD-9F4F-D629F402780B}" type="presOf" srcId="{137357F9-AB1A-4D5A-B1C1-8F1DA2A30CF4}" destId="{57EE8A18-1C02-49E6-BABE-8F8C28456BCB}" srcOrd="0" destOrd="0" presId="urn:microsoft.com/office/officeart/2018/2/layout/IconCircleList"/>
    <dgm:cxn modelId="{B27E1662-CFFE-4A5F-B835-EA11EB369746}" srcId="{AA57FE61-2B90-4C34-8AE4-0184C5A99532}" destId="{7B24FC68-C4DC-4B96-B9F2-5771A4065733}" srcOrd="1" destOrd="0" parTransId="{4341AEAE-0E31-4431-960F-C685CB997616}" sibTransId="{95A7688E-886D-44ED-83EA-B48DC2319440}"/>
    <dgm:cxn modelId="{DBC5BCD8-627E-4EE2-915C-FAAA849B34F4}" type="presOf" srcId="{08F1CC2A-73D2-494B-8A7D-C7CC583C8F78}" destId="{046F99F9-55E4-45D5-AD65-3B510C91FA84}" srcOrd="0" destOrd="0" presId="urn:microsoft.com/office/officeart/2018/2/layout/IconCircleList"/>
    <dgm:cxn modelId="{1DBC8D95-A286-4258-A0F1-AB42D5CDBE46}" type="presParOf" srcId="{C2F3E1EC-DD8E-47CA-B934-64CEC4C69192}" destId="{619718E4-A890-4262-9884-4481507EE8FC}" srcOrd="0" destOrd="0" presId="urn:microsoft.com/office/officeart/2018/2/layout/IconCircleList"/>
    <dgm:cxn modelId="{0C577161-0123-4E53-95B5-7BE34AE7E3FE}" type="presParOf" srcId="{619718E4-A890-4262-9884-4481507EE8FC}" destId="{CF8D5E7F-51A9-42A9-B0D1-06CFE0C40FA8}" srcOrd="0" destOrd="0" presId="urn:microsoft.com/office/officeart/2018/2/layout/IconCircleList"/>
    <dgm:cxn modelId="{AD7587BF-DC71-4F86-AFB8-704D18A8B237}" type="presParOf" srcId="{CF8D5E7F-51A9-42A9-B0D1-06CFE0C40FA8}" destId="{05287ED4-5351-42E3-8A24-62C64D376E15}" srcOrd="0" destOrd="0" presId="urn:microsoft.com/office/officeart/2018/2/layout/IconCircleList"/>
    <dgm:cxn modelId="{4F17D5CB-F351-426A-9D3F-6110E979C396}" type="presParOf" srcId="{CF8D5E7F-51A9-42A9-B0D1-06CFE0C40FA8}" destId="{3A7EA83F-EF80-4AB9-B657-A7B3B3B3F8B5}" srcOrd="1" destOrd="0" presId="urn:microsoft.com/office/officeart/2018/2/layout/IconCircleList"/>
    <dgm:cxn modelId="{45B7BA68-F576-45E7-9550-A35F09C53DDF}" type="presParOf" srcId="{CF8D5E7F-51A9-42A9-B0D1-06CFE0C40FA8}" destId="{3DCF9EF3-471D-4B95-AA25-5E6265A0FA6F}" srcOrd="2" destOrd="0" presId="urn:microsoft.com/office/officeart/2018/2/layout/IconCircleList"/>
    <dgm:cxn modelId="{354BF02A-4099-4781-BFC0-224F2C38D4A9}" type="presParOf" srcId="{CF8D5E7F-51A9-42A9-B0D1-06CFE0C40FA8}" destId="{046F99F9-55E4-45D5-AD65-3B510C91FA84}" srcOrd="3" destOrd="0" presId="urn:microsoft.com/office/officeart/2018/2/layout/IconCircleList"/>
    <dgm:cxn modelId="{CAC8B58B-1F29-415C-A8CE-2C301CACB4FA}" type="presParOf" srcId="{619718E4-A890-4262-9884-4481507EE8FC}" destId="{57EE8A18-1C02-49E6-BABE-8F8C28456BCB}" srcOrd="1" destOrd="0" presId="urn:microsoft.com/office/officeart/2018/2/layout/IconCircleList"/>
    <dgm:cxn modelId="{942B1856-E934-4B9F-8E79-F17660844189}" type="presParOf" srcId="{619718E4-A890-4262-9884-4481507EE8FC}" destId="{7BCCFF67-625A-4CC1-B6BC-11CA46643F85}" srcOrd="2" destOrd="0" presId="urn:microsoft.com/office/officeart/2018/2/layout/IconCircleList"/>
    <dgm:cxn modelId="{B9D4BCB8-7E6A-4042-9C2A-ADCCF317BA01}" type="presParOf" srcId="{7BCCFF67-625A-4CC1-B6BC-11CA46643F85}" destId="{3963FF34-E6D4-42B1-BC1A-F4BF093CC74E}" srcOrd="0" destOrd="0" presId="urn:microsoft.com/office/officeart/2018/2/layout/IconCircleList"/>
    <dgm:cxn modelId="{A9130C34-495C-4B8A-81C0-E159E5F79A8B}" type="presParOf" srcId="{7BCCFF67-625A-4CC1-B6BC-11CA46643F85}" destId="{B65B1CC5-DD8C-4A13-9698-4F924E3B6478}" srcOrd="1" destOrd="0" presId="urn:microsoft.com/office/officeart/2018/2/layout/IconCircleList"/>
    <dgm:cxn modelId="{254A9A96-39C7-4224-B942-0C3205BE90F2}" type="presParOf" srcId="{7BCCFF67-625A-4CC1-B6BC-11CA46643F85}" destId="{B4492C7D-ED32-4FBC-BAD9-53831FBC1BD0}" srcOrd="2" destOrd="0" presId="urn:microsoft.com/office/officeart/2018/2/layout/IconCircleList"/>
    <dgm:cxn modelId="{315B02DB-EF0A-42DA-AE3C-5DED8F11DD6A}" type="presParOf" srcId="{7BCCFF67-625A-4CC1-B6BC-11CA46643F85}" destId="{72DA2DA8-D4D6-4471-BE0F-FC269F33B6EB}" srcOrd="3" destOrd="0" presId="urn:microsoft.com/office/officeart/2018/2/layout/IconCircleList"/>
    <dgm:cxn modelId="{85BE981E-3918-4FE1-B075-5176BF4312E8}" type="presParOf" srcId="{619718E4-A890-4262-9884-4481507EE8FC}" destId="{434BC3F0-5180-4500-8456-F095E24EB255}" srcOrd="3" destOrd="0" presId="urn:microsoft.com/office/officeart/2018/2/layout/IconCircleList"/>
    <dgm:cxn modelId="{BD5199A4-CCCC-4620-8B14-C26D13896F41}" type="presParOf" srcId="{619718E4-A890-4262-9884-4481507EE8FC}" destId="{FEFE8427-15E6-4FE4-B98F-3741A26D9F27}" srcOrd="4" destOrd="0" presId="urn:microsoft.com/office/officeart/2018/2/layout/IconCircleList"/>
    <dgm:cxn modelId="{82FF05E6-DF1F-4FE0-A2B1-B75983E1316B}" type="presParOf" srcId="{FEFE8427-15E6-4FE4-B98F-3741A26D9F27}" destId="{E017DAE5-4801-48D7-B1AF-C3ABBACB3B20}" srcOrd="0" destOrd="0" presId="urn:microsoft.com/office/officeart/2018/2/layout/IconCircleList"/>
    <dgm:cxn modelId="{34764F95-7396-43B9-888C-28558566EB2A}" type="presParOf" srcId="{FEFE8427-15E6-4FE4-B98F-3741A26D9F27}" destId="{8B432FFD-252E-464F-9E5C-83178194B062}" srcOrd="1" destOrd="0" presId="urn:microsoft.com/office/officeart/2018/2/layout/IconCircleList"/>
    <dgm:cxn modelId="{3733FFA4-055C-422C-8F46-17C7D17DC560}" type="presParOf" srcId="{FEFE8427-15E6-4FE4-B98F-3741A26D9F27}" destId="{99B54244-FFD4-45BC-962B-8C42772A24E6}" srcOrd="2" destOrd="0" presId="urn:microsoft.com/office/officeart/2018/2/layout/IconCircleList"/>
    <dgm:cxn modelId="{06A376EA-9983-4A8C-A17D-054287F20444}" type="presParOf" srcId="{FEFE8427-15E6-4FE4-B98F-3741A26D9F27}" destId="{2DE69C2B-8912-4E84-8973-B81421F342A9}" srcOrd="3" destOrd="0" presId="urn:microsoft.com/office/officeart/2018/2/layout/IconCircleList"/>
    <dgm:cxn modelId="{4E5CC50C-DB79-46DB-B47F-1AF616B8FA94}" type="presParOf" srcId="{619718E4-A890-4262-9884-4481507EE8FC}" destId="{7FB5120C-77B8-424B-806A-5977BC3E4E97}" srcOrd="5" destOrd="0" presId="urn:microsoft.com/office/officeart/2018/2/layout/IconCircleList"/>
    <dgm:cxn modelId="{4F2E428F-B1C0-4497-BA65-E150D3A6815C}" type="presParOf" srcId="{619718E4-A890-4262-9884-4481507EE8FC}" destId="{A5CD84C8-89FD-4B13-9EF3-8048E9FBA898}" srcOrd="6" destOrd="0" presId="urn:microsoft.com/office/officeart/2018/2/layout/IconCircleList"/>
    <dgm:cxn modelId="{912D7922-4576-4C61-8F27-05A2A71DD738}" type="presParOf" srcId="{A5CD84C8-89FD-4B13-9EF3-8048E9FBA898}" destId="{9DC0DAEB-7906-4AA5-8F7E-8367D6B2A841}" srcOrd="0" destOrd="0" presId="urn:microsoft.com/office/officeart/2018/2/layout/IconCircleList"/>
    <dgm:cxn modelId="{27B3F483-3D0F-43DA-BE94-25F8A3AD5173}" type="presParOf" srcId="{A5CD84C8-89FD-4B13-9EF3-8048E9FBA898}" destId="{15B8D2E3-A7D4-4F28-AF71-E7A62BED5B90}" srcOrd="1" destOrd="0" presId="urn:microsoft.com/office/officeart/2018/2/layout/IconCircleList"/>
    <dgm:cxn modelId="{60AFC5BA-4C0A-4727-BAA0-C1711EF274B9}" type="presParOf" srcId="{A5CD84C8-89FD-4B13-9EF3-8048E9FBA898}" destId="{1B94C48F-77A4-4BAB-BD02-78B618D1EFCE}" srcOrd="2" destOrd="0" presId="urn:microsoft.com/office/officeart/2018/2/layout/IconCircleList"/>
    <dgm:cxn modelId="{B6218C11-662C-4758-ACCF-9DB593B91A12}" type="presParOf" srcId="{A5CD84C8-89FD-4B13-9EF3-8048E9FBA898}" destId="{67EB583B-611F-48CD-9C93-CB6C2F58D74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422" y="1465826"/>
          <a:ext cx="4846322" cy="1119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Обязательные экзамены</a:t>
          </a:r>
        </a:p>
      </dsp:txBody>
      <dsp:txXfrm>
        <a:off x="33215" y="1498619"/>
        <a:ext cx="4780736" cy="1054060"/>
      </dsp:txXfrm>
    </dsp:sp>
    <dsp:sp modelId="{0884195C-7C18-403E-8280-7A292D319737}">
      <dsp:nvSpPr>
        <dsp:cNvPr id="0" name=""/>
        <dsp:cNvSpPr/>
      </dsp:nvSpPr>
      <dsp:spPr>
        <a:xfrm rot="19457599">
          <a:off x="4743064" y="1678878"/>
          <a:ext cx="1103079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103079" y="248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7026" y="1676174"/>
        <a:ext cx="55153" cy="55153"/>
      </dsp:txXfrm>
    </dsp:sp>
    <dsp:sp modelId="{8A13A7E1-6370-427C-9EAF-52DA402B7184}">
      <dsp:nvSpPr>
        <dsp:cNvPr id="0" name=""/>
        <dsp:cNvSpPr/>
      </dsp:nvSpPr>
      <dsp:spPr>
        <a:xfrm>
          <a:off x="5742462" y="822030"/>
          <a:ext cx="2962965" cy="111964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</dsp:txBody>
      <dsp:txXfrm>
        <a:off x="5775255" y="854823"/>
        <a:ext cx="2897379" cy="1054060"/>
      </dsp:txXfrm>
    </dsp:sp>
    <dsp:sp modelId="{8891F35F-2BA5-4BF2-9640-E99C8C970AC3}">
      <dsp:nvSpPr>
        <dsp:cNvPr id="0" name=""/>
        <dsp:cNvSpPr/>
      </dsp:nvSpPr>
      <dsp:spPr>
        <a:xfrm rot="1898443">
          <a:off x="4768512" y="2276870"/>
          <a:ext cx="1052605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52605" y="248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8499" y="2275428"/>
        <a:ext cx="52630" cy="52630"/>
      </dsp:txXfrm>
    </dsp:sp>
    <dsp:sp modelId="{2B754F8A-B7CF-48AC-A4E9-416F36613CE4}">
      <dsp:nvSpPr>
        <dsp:cNvPr id="0" name=""/>
        <dsp:cNvSpPr/>
      </dsp:nvSpPr>
      <dsp:spPr>
        <a:xfrm>
          <a:off x="5742884" y="2018014"/>
          <a:ext cx="2962965" cy="1119646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/>
            <a:t>Математика </a:t>
          </a:r>
        </a:p>
      </dsp:txBody>
      <dsp:txXfrm>
        <a:off x="5775677" y="2050807"/>
        <a:ext cx="2897379" cy="1054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1812249" y="2377597"/>
          <a:ext cx="1543520" cy="2550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60" y="0"/>
              </a:lnTo>
              <a:lnTo>
                <a:pt x="771760" y="2550264"/>
              </a:lnTo>
              <a:lnTo>
                <a:pt x="1543520" y="255026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09484" y="3578204"/>
        <a:ext cx="149049" cy="149049"/>
      </dsp:txXfrm>
    </dsp:sp>
    <dsp:sp modelId="{D6F5506B-2D61-4A78-A890-4FE281442A01}">
      <dsp:nvSpPr>
        <dsp:cNvPr id="0" name=""/>
        <dsp:cNvSpPr/>
      </dsp:nvSpPr>
      <dsp:spPr>
        <a:xfrm>
          <a:off x="1812249" y="2377597"/>
          <a:ext cx="1543520" cy="1964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60" y="0"/>
              </a:lnTo>
              <a:lnTo>
                <a:pt x="771760" y="1964197"/>
              </a:lnTo>
              <a:lnTo>
                <a:pt x="1543520" y="196419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521556" y="3297243"/>
        <a:ext cx="124905" cy="124905"/>
      </dsp:txXfrm>
    </dsp:sp>
    <dsp:sp modelId="{2BC2474D-EC1E-41D2-9A6A-5D1BFC0B2C75}">
      <dsp:nvSpPr>
        <dsp:cNvPr id="0" name=""/>
        <dsp:cNvSpPr/>
      </dsp:nvSpPr>
      <dsp:spPr>
        <a:xfrm>
          <a:off x="1812249" y="2377597"/>
          <a:ext cx="1543520" cy="137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60" y="0"/>
              </a:lnTo>
              <a:lnTo>
                <a:pt x="771760" y="1378131"/>
              </a:lnTo>
              <a:lnTo>
                <a:pt x="1543520" y="137813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532278" y="3014932"/>
        <a:ext cx="103461" cy="103461"/>
      </dsp:txXfrm>
    </dsp:sp>
    <dsp:sp modelId="{8A1983B7-DE5A-4F7C-9965-D452A3C7BFB6}">
      <dsp:nvSpPr>
        <dsp:cNvPr id="0" name=""/>
        <dsp:cNvSpPr/>
      </dsp:nvSpPr>
      <dsp:spPr>
        <a:xfrm>
          <a:off x="1812249" y="2377597"/>
          <a:ext cx="1543520" cy="79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60" y="0"/>
              </a:lnTo>
              <a:lnTo>
                <a:pt x="771760" y="792065"/>
              </a:lnTo>
              <a:lnTo>
                <a:pt x="1543520" y="79206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40637" y="2730257"/>
        <a:ext cx="86744" cy="86744"/>
      </dsp:txXfrm>
    </dsp:sp>
    <dsp:sp modelId="{1B8BFA40-40A9-4837-BB58-BD774A91D4F7}">
      <dsp:nvSpPr>
        <dsp:cNvPr id="0" name=""/>
        <dsp:cNvSpPr/>
      </dsp:nvSpPr>
      <dsp:spPr>
        <a:xfrm>
          <a:off x="1812249" y="2377597"/>
          <a:ext cx="1543520" cy="20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1760" y="0"/>
              </a:lnTo>
              <a:lnTo>
                <a:pt x="771760" y="205999"/>
              </a:lnTo>
              <a:lnTo>
                <a:pt x="1543520" y="20599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5079" y="2441666"/>
        <a:ext cx="77860" cy="77860"/>
      </dsp:txXfrm>
    </dsp:sp>
    <dsp:sp modelId="{00B74456-248F-496D-84BC-491316FD2AA2}">
      <dsp:nvSpPr>
        <dsp:cNvPr id="0" name=""/>
        <dsp:cNvSpPr/>
      </dsp:nvSpPr>
      <dsp:spPr>
        <a:xfrm>
          <a:off x="1812249" y="1997530"/>
          <a:ext cx="1543520" cy="380067"/>
        </a:xfrm>
        <a:custGeom>
          <a:avLst/>
          <a:gdLst/>
          <a:ahLst/>
          <a:cxnLst/>
          <a:rect l="0" t="0" r="0" b="0"/>
          <a:pathLst>
            <a:path>
              <a:moveTo>
                <a:pt x="0" y="380067"/>
              </a:moveTo>
              <a:lnTo>
                <a:pt x="771760" y="380067"/>
              </a:lnTo>
              <a:lnTo>
                <a:pt x="771760" y="0"/>
              </a:lnTo>
              <a:lnTo>
                <a:pt x="1543520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44268" y="2147823"/>
        <a:ext cx="79481" cy="79481"/>
      </dsp:txXfrm>
    </dsp:sp>
    <dsp:sp modelId="{EE36EBED-59E4-48BB-9639-8897AEA121E8}">
      <dsp:nvSpPr>
        <dsp:cNvPr id="0" name=""/>
        <dsp:cNvSpPr/>
      </dsp:nvSpPr>
      <dsp:spPr>
        <a:xfrm>
          <a:off x="1812249" y="1411463"/>
          <a:ext cx="1543520" cy="966133"/>
        </a:xfrm>
        <a:custGeom>
          <a:avLst/>
          <a:gdLst/>
          <a:ahLst/>
          <a:cxnLst/>
          <a:rect l="0" t="0" r="0" b="0"/>
          <a:pathLst>
            <a:path>
              <a:moveTo>
                <a:pt x="0" y="966133"/>
              </a:moveTo>
              <a:lnTo>
                <a:pt x="771760" y="966133"/>
              </a:lnTo>
              <a:lnTo>
                <a:pt x="771760" y="0"/>
              </a:lnTo>
              <a:lnTo>
                <a:pt x="1543520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538485" y="1849006"/>
        <a:ext cx="91047" cy="91047"/>
      </dsp:txXfrm>
    </dsp:sp>
    <dsp:sp modelId="{EF90FB8B-0973-46E8-B466-E82A17EB87CC}">
      <dsp:nvSpPr>
        <dsp:cNvPr id="0" name=""/>
        <dsp:cNvSpPr/>
      </dsp:nvSpPr>
      <dsp:spPr>
        <a:xfrm>
          <a:off x="1812249" y="825397"/>
          <a:ext cx="1543520" cy="1552199"/>
        </a:xfrm>
        <a:custGeom>
          <a:avLst/>
          <a:gdLst/>
          <a:ahLst/>
          <a:cxnLst/>
          <a:rect l="0" t="0" r="0" b="0"/>
          <a:pathLst>
            <a:path>
              <a:moveTo>
                <a:pt x="0" y="1552199"/>
              </a:moveTo>
              <a:lnTo>
                <a:pt x="771760" y="1552199"/>
              </a:lnTo>
              <a:lnTo>
                <a:pt x="771760" y="0"/>
              </a:lnTo>
              <a:lnTo>
                <a:pt x="1543520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29283" y="1546772"/>
        <a:ext cx="109450" cy="109450"/>
      </dsp:txXfrm>
    </dsp:sp>
    <dsp:sp modelId="{F6C527FC-7E0E-4910-8B93-4C854C0102A8}">
      <dsp:nvSpPr>
        <dsp:cNvPr id="0" name=""/>
        <dsp:cNvSpPr/>
      </dsp:nvSpPr>
      <dsp:spPr>
        <a:xfrm>
          <a:off x="1812249" y="239331"/>
          <a:ext cx="1543520" cy="2138265"/>
        </a:xfrm>
        <a:custGeom>
          <a:avLst/>
          <a:gdLst/>
          <a:ahLst/>
          <a:cxnLst/>
          <a:rect l="0" t="0" r="0" b="0"/>
          <a:pathLst>
            <a:path>
              <a:moveTo>
                <a:pt x="0" y="2138265"/>
              </a:moveTo>
              <a:lnTo>
                <a:pt x="771760" y="2138265"/>
              </a:lnTo>
              <a:lnTo>
                <a:pt x="771760" y="0"/>
              </a:lnTo>
              <a:lnTo>
                <a:pt x="1543520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518080" y="1242535"/>
        <a:ext cx="131858" cy="131858"/>
      </dsp:txXfrm>
    </dsp:sp>
    <dsp:sp modelId="{60260E37-C6EB-4583-94E1-1F75E1809A43}">
      <dsp:nvSpPr>
        <dsp:cNvPr id="0" name=""/>
        <dsp:cNvSpPr/>
      </dsp:nvSpPr>
      <dsp:spPr>
        <a:xfrm rot="16200000">
          <a:off x="-314203" y="1784676"/>
          <a:ext cx="3067063" cy="1185841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Экзамены по выбору</a:t>
          </a:r>
        </a:p>
      </dsp:txBody>
      <dsp:txXfrm>
        <a:off x="-314203" y="1784676"/>
        <a:ext cx="3067063" cy="1185841"/>
      </dsp:txXfrm>
    </dsp:sp>
    <dsp:sp modelId="{97CE5132-77A5-4BD9-90B2-C29F6FCDD11C}">
      <dsp:nvSpPr>
        <dsp:cNvPr id="0" name=""/>
        <dsp:cNvSpPr/>
      </dsp:nvSpPr>
      <dsp:spPr>
        <a:xfrm>
          <a:off x="3355769" y="4904"/>
          <a:ext cx="3445202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Литература</a:t>
          </a:r>
        </a:p>
      </dsp:txBody>
      <dsp:txXfrm>
        <a:off x="3355769" y="4904"/>
        <a:ext cx="3445202" cy="468853"/>
      </dsp:txXfrm>
    </dsp:sp>
    <dsp:sp modelId="{89E76E04-2502-44F2-A66D-9630FAB8EACA}">
      <dsp:nvSpPr>
        <dsp:cNvPr id="0" name=""/>
        <dsp:cNvSpPr/>
      </dsp:nvSpPr>
      <dsp:spPr>
        <a:xfrm>
          <a:off x="3355769" y="590971"/>
          <a:ext cx="3445202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География</a:t>
          </a:r>
        </a:p>
      </dsp:txBody>
      <dsp:txXfrm>
        <a:off x="3355769" y="590971"/>
        <a:ext cx="3445202" cy="468853"/>
      </dsp:txXfrm>
    </dsp:sp>
    <dsp:sp modelId="{4CDA7891-E907-425B-AA2F-8232233ECE72}">
      <dsp:nvSpPr>
        <dsp:cNvPr id="0" name=""/>
        <dsp:cNvSpPr/>
      </dsp:nvSpPr>
      <dsp:spPr>
        <a:xfrm>
          <a:off x="3355769" y="1177037"/>
          <a:ext cx="5012259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Информатика и ИКТ</a:t>
          </a:r>
        </a:p>
      </dsp:txBody>
      <dsp:txXfrm>
        <a:off x="3355769" y="1177037"/>
        <a:ext cx="5012259" cy="468853"/>
      </dsp:txXfrm>
    </dsp:sp>
    <dsp:sp modelId="{47B59B8F-7C09-4621-86B1-D5419B4B0160}">
      <dsp:nvSpPr>
        <dsp:cNvPr id="0" name=""/>
        <dsp:cNvSpPr/>
      </dsp:nvSpPr>
      <dsp:spPr>
        <a:xfrm>
          <a:off x="3355769" y="1763103"/>
          <a:ext cx="4409119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Обществознание</a:t>
          </a:r>
        </a:p>
      </dsp:txBody>
      <dsp:txXfrm>
        <a:off x="3355769" y="1763103"/>
        <a:ext cx="4409119" cy="468853"/>
      </dsp:txXfrm>
    </dsp:sp>
    <dsp:sp modelId="{E9AB9C46-C42E-4123-9299-AA2BCE8F8F7A}">
      <dsp:nvSpPr>
        <dsp:cNvPr id="0" name=""/>
        <dsp:cNvSpPr/>
      </dsp:nvSpPr>
      <dsp:spPr>
        <a:xfrm>
          <a:off x="3355769" y="2349169"/>
          <a:ext cx="3445202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Физика</a:t>
          </a:r>
        </a:p>
      </dsp:txBody>
      <dsp:txXfrm>
        <a:off x="3355769" y="2349169"/>
        <a:ext cx="3445202" cy="468853"/>
      </dsp:txXfrm>
    </dsp:sp>
    <dsp:sp modelId="{E1009F85-C170-493B-89D8-2F39CE2A0EC9}">
      <dsp:nvSpPr>
        <dsp:cNvPr id="0" name=""/>
        <dsp:cNvSpPr/>
      </dsp:nvSpPr>
      <dsp:spPr>
        <a:xfrm>
          <a:off x="3355769" y="2935236"/>
          <a:ext cx="3445202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Биология</a:t>
          </a:r>
        </a:p>
      </dsp:txBody>
      <dsp:txXfrm>
        <a:off x="3355769" y="2935236"/>
        <a:ext cx="3445202" cy="468853"/>
      </dsp:txXfrm>
    </dsp:sp>
    <dsp:sp modelId="{47E88B3E-AC47-453B-A2B7-FA552D0153FF}">
      <dsp:nvSpPr>
        <dsp:cNvPr id="0" name=""/>
        <dsp:cNvSpPr/>
      </dsp:nvSpPr>
      <dsp:spPr>
        <a:xfrm>
          <a:off x="3355769" y="3521302"/>
          <a:ext cx="3445202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Химия</a:t>
          </a:r>
        </a:p>
      </dsp:txBody>
      <dsp:txXfrm>
        <a:off x="3355769" y="3521302"/>
        <a:ext cx="3445202" cy="468853"/>
      </dsp:txXfrm>
    </dsp:sp>
    <dsp:sp modelId="{1517A5EB-3FB3-481A-A1FD-C4A3F0F1B0E7}">
      <dsp:nvSpPr>
        <dsp:cNvPr id="0" name=""/>
        <dsp:cNvSpPr/>
      </dsp:nvSpPr>
      <dsp:spPr>
        <a:xfrm>
          <a:off x="3355769" y="4107368"/>
          <a:ext cx="4409119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Иностранный язык</a:t>
          </a:r>
        </a:p>
      </dsp:txBody>
      <dsp:txXfrm>
        <a:off x="3355769" y="4107368"/>
        <a:ext cx="4409119" cy="468853"/>
      </dsp:txXfrm>
    </dsp:sp>
    <dsp:sp modelId="{898624CB-D5BE-45A1-8BBD-9BFCB8E1151E}">
      <dsp:nvSpPr>
        <dsp:cNvPr id="0" name=""/>
        <dsp:cNvSpPr/>
      </dsp:nvSpPr>
      <dsp:spPr>
        <a:xfrm>
          <a:off x="3355769" y="4693435"/>
          <a:ext cx="3462118" cy="46885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История</a:t>
          </a:r>
        </a:p>
      </dsp:txBody>
      <dsp:txXfrm>
        <a:off x="3355769" y="4693435"/>
        <a:ext cx="3462118" cy="4688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87ED4-5351-42E3-8A24-62C64D376E15}">
      <dsp:nvSpPr>
        <dsp:cNvPr id="0" name=""/>
        <dsp:cNvSpPr/>
      </dsp:nvSpPr>
      <dsp:spPr>
        <a:xfrm>
          <a:off x="100854" y="858382"/>
          <a:ext cx="1112125" cy="1112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EA83F-EF80-4AB9-B657-A7B3B3B3F8B5}">
      <dsp:nvSpPr>
        <dsp:cNvPr id="0" name=""/>
        <dsp:cNvSpPr/>
      </dsp:nvSpPr>
      <dsp:spPr>
        <a:xfrm>
          <a:off x="334401" y="1091928"/>
          <a:ext cx="645032" cy="6450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99F9-55E4-45D5-AD65-3B510C91FA84}">
      <dsp:nvSpPr>
        <dsp:cNvPr id="0" name=""/>
        <dsp:cNvSpPr/>
      </dsp:nvSpPr>
      <dsp:spPr>
        <a:xfrm>
          <a:off x="1451293" y="858382"/>
          <a:ext cx="2621438" cy="111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специальные сборники, разработанные ФИПИ для 2023-2024 года; </a:t>
          </a:r>
          <a:endParaRPr lang="en-US" sz="1500" kern="1200" dirty="0"/>
        </a:p>
      </dsp:txBody>
      <dsp:txXfrm>
        <a:off x="1451293" y="858382"/>
        <a:ext cx="2621438" cy="1112125"/>
      </dsp:txXfrm>
    </dsp:sp>
    <dsp:sp modelId="{3963FF34-E6D4-42B1-BC1A-F4BF093CC74E}">
      <dsp:nvSpPr>
        <dsp:cNvPr id="0" name=""/>
        <dsp:cNvSpPr/>
      </dsp:nvSpPr>
      <dsp:spPr>
        <a:xfrm>
          <a:off x="4529497" y="858382"/>
          <a:ext cx="1112125" cy="1112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B1CC5-DD8C-4A13-9698-4F924E3B6478}">
      <dsp:nvSpPr>
        <dsp:cNvPr id="0" name=""/>
        <dsp:cNvSpPr/>
      </dsp:nvSpPr>
      <dsp:spPr>
        <a:xfrm>
          <a:off x="4763044" y="1091928"/>
          <a:ext cx="645032" cy="6450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2DA8-D4D6-4471-BE0F-FC269F33B6EB}">
      <dsp:nvSpPr>
        <dsp:cNvPr id="0" name=""/>
        <dsp:cNvSpPr/>
      </dsp:nvSpPr>
      <dsp:spPr>
        <a:xfrm>
          <a:off x="5879936" y="858382"/>
          <a:ext cx="2621438" cy="111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открытый банк заданий, доступный на сайте ФИПИ; </a:t>
          </a:r>
          <a:endParaRPr lang="en-US" sz="1500" kern="1200" dirty="0"/>
        </a:p>
      </dsp:txBody>
      <dsp:txXfrm>
        <a:off x="5879936" y="858382"/>
        <a:ext cx="2621438" cy="1112125"/>
      </dsp:txXfrm>
    </dsp:sp>
    <dsp:sp modelId="{E017DAE5-4801-48D7-B1AF-C3ABBACB3B20}">
      <dsp:nvSpPr>
        <dsp:cNvPr id="0" name=""/>
        <dsp:cNvSpPr/>
      </dsp:nvSpPr>
      <dsp:spPr>
        <a:xfrm>
          <a:off x="100854" y="2777704"/>
          <a:ext cx="1112125" cy="1112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32FFD-252E-464F-9E5C-83178194B062}">
      <dsp:nvSpPr>
        <dsp:cNvPr id="0" name=""/>
        <dsp:cNvSpPr/>
      </dsp:nvSpPr>
      <dsp:spPr>
        <a:xfrm>
          <a:off x="334401" y="3011250"/>
          <a:ext cx="645032" cy="64503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69C2B-8912-4E84-8973-B81421F342A9}">
      <dsp:nvSpPr>
        <dsp:cNvPr id="0" name=""/>
        <dsp:cNvSpPr/>
      </dsp:nvSpPr>
      <dsp:spPr>
        <a:xfrm>
          <a:off x="1451293" y="2777704"/>
          <a:ext cx="2621438" cy="111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сборники тестов для подготовки к ОГЭ (! только 2023-2024 год); </a:t>
          </a:r>
          <a:endParaRPr lang="en-US" sz="1500" kern="1200" dirty="0"/>
        </a:p>
      </dsp:txBody>
      <dsp:txXfrm>
        <a:off x="1451293" y="2777704"/>
        <a:ext cx="2621438" cy="1112125"/>
      </dsp:txXfrm>
    </dsp:sp>
    <dsp:sp modelId="{9DC0DAEB-7906-4AA5-8F7E-8367D6B2A841}">
      <dsp:nvSpPr>
        <dsp:cNvPr id="0" name=""/>
        <dsp:cNvSpPr/>
      </dsp:nvSpPr>
      <dsp:spPr>
        <a:xfrm>
          <a:off x="4529497" y="2777704"/>
          <a:ext cx="1112125" cy="1112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D2E3-A7D4-4F28-AF71-E7A62BED5B90}">
      <dsp:nvSpPr>
        <dsp:cNvPr id="0" name=""/>
        <dsp:cNvSpPr/>
      </dsp:nvSpPr>
      <dsp:spPr>
        <a:xfrm>
          <a:off x="4763044" y="3011250"/>
          <a:ext cx="645032" cy="64503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B583B-611F-48CD-9C93-CB6C2F58D743}">
      <dsp:nvSpPr>
        <dsp:cNvPr id="0" name=""/>
        <dsp:cNvSpPr/>
      </dsp:nvSpPr>
      <dsp:spPr>
        <a:xfrm>
          <a:off x="5879936" y="2777704"/>
          <a:ext cx="2621438" cy="111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онлайн-разборы демоверсий или объяснения отдельных тем на  образовательных платформах</a:t>
          </a:r>
          <a:endParaRPr lang="en-US" sz="1500" kern="1200" dirty="0"/>
        </a:p>
      </dsp:txBody>
      <dsp:txXfrm>
        <a:off x="5879936" y="2777704"/>
        <a:ext cx="2621438" cy="1112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EC1FD-BDDD-450A-A222-A17F22C040C8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61272-8843-45DF-81C2-CCC6BFDD0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8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0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82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0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5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6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883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5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89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9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10017755" y="2145279"/>
            <a:ext cx="8289312" cy="3920772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8829644" y="7860804"/>
            <a:ext cx="2229069" cy="243864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9952" y="447719"/>
            <a:ext cx="4019946" cy="1143113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9124949" y="-19052"/>
            <a:ext cx="1638462" cy="152415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11628365" y="6149272"/>
            <a:ext cx="6668157" cy="1657514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9951" y="356270"/>
            <a:ext cx="4343828" cy="1543202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8959197" y="-19051"/>
            <a:ext cx="2229069" cy="2000447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9050647" y="7681717"/>
            <a:ext cx="2572004" cy="2610107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12342811" y="5275286"/>
            <a:ext cx="5963237" cy="2495796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11082892" y="3067630"/>
            <a:ext cx="7231829" cy="1988345"/>
          </a:xfrm>
        </p:spPr>
        <p:txBody>
          <a:bodyPr rtlCol="0">
            <a:normAutofit/>
          </a:bodyPr>
          <a:lstStyle>
            <a:lvl1pPr algn="ctr">
              <a:defRPr sz="82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9000" y="1077200"/>
            <a:ext cx="9666515" cy="9219342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400" y="1644444"/>
            <a:ext cx="9078828" cy="7889763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12789748" y="6079316"/>
            <a:ext cx="5534441" cy="964407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900" b="1">
                <a:solidFill>
                  <a:schemeClr val="bg1"/>
                </a:solidFill>
              </a:defRPr>
            </a:lvl1pPr>
            <a:lvl2pPr marL="685800" indent="0">
              <a:buNone/>
              <a:defRPr sz="3900">
                <a:solidFill>
                  <a:schemeClr val="bg1"/>
                </a:solidFill>
              </a:defRPr>
            </a:lvl2pPr>
            <a:lvl3pPr marL="1371600" indent="0">
              <a:buNone/>
              <a:defRPr sz="3900">
                <a:solidFill>
                  <a:schemeClr val="bg1"/>
                </a:solidFill>
              </a:defRPr>
            </a:lvl3pPr>
            <a:lvl4pPr marL="2057400" indent="0">
              <a:buNone/>
              <a:defRPr sz="3900">
                <a:solidFill>
                  <a:schemeClr val="bg1"/>
                </a:solidFill>
              </a:defRPr>
            </a:lvl4pPr>
            <a:lvl5pPr marL="2743200" indent="0">
              <a:buNone/>
              <a:defRPr sz="39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927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9050" y="-19050"/>
            <a:ext cx="18318480" cy="10323195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12189485" y="7691800"/>
            <a:ext cx="5945385" cy="1288151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39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6" y="1672623"/>
            <a:ext cx="9345986" cy="7971903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10893677" y="4089209"/>
            <a:ext cx="7277028" cy="2740604"/>
          </a:xfrm>
        </p:spPr>
        <p:txBody>
          <a:bodyPr rtlCol="0" anchor="ctr" anchorCtr="0">
            <a:normAutofit/>
          </a:bodyPr>
          <a:lstStyle>
            <a:lvl1pPr algn="l">
              <a:defRPr sz="82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Название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14357582" y="870997"/>
            <a:ext cx="2087663" cy="1288256"/>
          </a:xfrm>
        </p:spPr>
        <p:txBody>
          <a:bodyPr rtlCol="0">
            <a:normAutofit/>
          </a:bodyPr>
          <a:lstStyle>
            <a:lvl1pPr marL="0" indent="0" algn="ctr">
              <a:buNone/>
              <a:defRPr sz="39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941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6443869" y="8517491"/>
            <a:ext cx="1852200" cy="15768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628" y="8073263"/>
            <a:ext cx="5952744" cy="124815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615184" y="1669566"/>
            <a:ext cx="13057632" cy="60761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9093" y="4584827"/>
            <a:ext cx="1964390" cy="705654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9093" y="4493282"/>
            <a:ext cx="2288609" cy="1106162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sz="2700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6188072" y="-19092"/>
            <a:ext cx="2097891" cy="24983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6029685" y="-19092"/>
            <a:ext cx="2269538" cy="2975192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</p:spTree>
    <p:extLst>
      <p:ext uri="{BB962C8B-B14F-4D97-AF65-F5344CB8AC3E}">
        <p14:creationId xmlns:p14="http://schemas.microsoft.com/office/powerpoint/2010/main" val="311791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6443869" y="8517491"/>
            <a:ext cx="1852200" cy="15768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36776" y="1456418"/>
            <a:ext cx="6890400" cy="18576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39189" y="880794"/>
            <a:ext cx="7327970" cy="2448984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1256806" y="-17300"/>
            <a:ext cx="5941067" cy="415498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2045" y="4133667"/>
            <a:ext cx="4087368" cy="3401568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739063" y="2021683"/>
            <a:ext cx="9182100" cy="6136481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9124949" y="-19052"/>
            <a:ext cx="1638462" cy="152415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8959197" y="-19051"/>
            <a:ext cx="2229069" cy="2000447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2700" noProof="0"/>
          </a:p>
        </p:txBody>
      </p:sp>
    </p:spTree>
    <p:extLst>
      <p:ext uri="{BB962C8B-B14F-4D97-AF65-F5344CB8AC3E}">
        <p14:creationId xmlns:p14="http://schemas.microsoft.com/office/powerpoint/2010/main" val="185593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6443869" y="8517491"/>
            <a:ext cx="1852200" cy="15768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9073" y="-19072"/>
            <a:ext cx="11152452" cy="8191811"/>
            <a:chOff x="-12715" y="-12715"/>
            <a:chExt cx="7434968" cy="5461207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sz="27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67264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798" y="1654493"/>
            <a:ext cx="15909925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05121" y="2959220"/>
            <a:ext cx="13510894" cy="6216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3033" y="1480349"/>
            <a:ext cx="13330555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b="1" i="0" dirty="0">
                <a:latin typeface="Century Gothic" panose="020B0502020202020204" pitchFamily="34" charset="0"/>
              </a:rPr>
              <a:t>Экзамен по русскому языку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8310" y="5244957"/>
            <a:ext cx="8275241" cy="3251531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ctr">
              <a:spcBef>
                <a:spcPts val="1295"/>
              </a:spcBef>
            </a:pPr>
            <a:r>
              <a:rPr sz="6600" b="1" dirty="0">
                <a:latin typeface="Century Gothic" panose="020B0502020202020204" pitchFamily="34" charset="0"/>
              </a:rPr>
              <a:t>Основной</a:t>
            </a:r>
          </a:p>
          <a:p>
            <a:pPr marL="12065" marR="5080" algn="ctr">
              <a:spcBef>
                <a:spcPts val="280"/>
              </a:spcBef>
            </a:pPr>
            <a:r>
              <a:rPr sz="6600" b="1" dirty="0">
                <a:latin typeface="Century Gothic" panose="020B0502020202020204" pitchFamily="34" charset="0"/>
              </a:rPr>
              <a:t>государственный  экзамен</a:t>
            </a:r>
          </a:p>
        </p:txBody>
      </p:sp>
      <p:sp>
        <p:nvSpPr>
          <p:cNvPr id="5" name="object 5"/>
          <p:cNvSpPr/>
          <p:nvPr/>
        </p:nvSpPr>
        <p:spPr>
          <a:xfrm>
            <a:off x="4980766" y="2918693"/>
            <a:ext cx="1448435" cy="2057400"/>
          </a:xfrm>
          <a:custGeom>
            <a:avLst/>
            <a:gdLst/>
            <a:ahLst/>
            <a:cxnLst/>
            <a:rect l="l" t="t" r="r" b="b"/>
            <a:pathLst>
              <a:path w="1448435" h="2057400">
                <a:moveTo>
                  <a:pt x="185378" y="1790700"/>
                </a:moveTo>
                <a:lnTo>
                  <a:pt x="182322" y="1778000"/>
                </a:lnTo>
                <a:lnTo>
                  <a:pt x="162152" y="1739900"/>
                </a:lnTo>
                <a:lnTo>
                  <a:pt x="146232" y="1714500"/>
                </a:lnTo>
                <a:lnTo>
                  <a:pt x="146774" y="1701800"/>
                </a:lnTo>
                <a:lnTo>
                  <a:pt x="151611" y="1676400"/>
                </a:lnTo>
                <a:lnTo>
                  <a:pt x="158055" y="1638300"/>
                </a:lnTo>
                <a:lnTo>
                  <a:pt x="166732" y="1600200"/>
                </a:lnTo>
                <a:lnTo>
                  <a:pt x="176781" y="1562100"/>
                </a:lnTo>
                <a:lnTo>
                  <a:pt x="188814" y="1524000"/>
                </a:lnTo>
                <a:lnTo>
                  <a:pt x="202596" y="1473200"/>
                </a:lnTo>
                <a:lnTo>
                  <a:pt x="217894" y="1422400"/>
                </a:lnTo>
                <a:lnTo>
                  <a:pt x="234476" y="1384300"/>
                </a:lnTo>
                <a:lnTo>
                  <a:pt x="252107" y="1333500"/>
                </a:lnTo>
                <a:lnTo>
                  <a:pt x="270554" y="1282700"/>
                </a:lnTo>
                <a:lnTo>
                  <a:pt x="289962" y="1244600"/>
                </a:lnTo>
                <a:lnTo>
                  <a:pt x="310587" y="1206500"/>
                </a:lnTo>
                <a:lnTo>
                  <a:pt x="332361" y="1155700"/>
                </a:lnTo>
                <a:lnTo>
                  <a:pt x="355218" y="1117600"/>
                </a:lnTo>
                <a:lnTo>
                  <a:pt x="379092" y="1079500"/>
                </a:lnTo>
                <a:lnTo>
                  <a:pt x="403915" y="1028700"/>
                </a:lnTo>
                <a:lnTo>
                  <a:pt x="429622" y="990600"/>
                </a:lnTo>
                <a:lnTo>
                  <a:pt x="453218" y="952500"/>
                </a:lnTo>
                <a:lnTo>
                  <a:pt x="477639" y="914400"/>
                </a:lnTo>
                <a:lnTo>
                  <a:pt x="502858" y="876300"/>
                </a:lnTo>
                <a:lnTo>
                  <a:pt x="528854" y="825500"/>
                </a:lnTo>
                <a:lnTo>
                  <a:pt x="555602" y="787400"/>
                </a:lnTo>
                <a:lnTo>
                  <a:pt x="583080" y="749300"/>
                </a:lnTo>
                <a:lnTo>
                  <a:pt x="611263" y="711200"/>
                </a:lnTo>
                <a:lnTo>
                  <a:pt x="640128" y="673100"/>
                </a:lnTo>
                <a:lnTo>
                  <a:pt x="669652" y="635000"/>
                </a:lnTo>
                <a:lnTo>
                  <a:pt x="701906" y="584200"/>
                </a:lnTo>
                <a:lnTo>
                  <a:pt x="736057" y="546100"/>
                </a:lnTo>
                <a:lnTo>
                  <a:pt x="771534" y="508000"/>
                </a:lnTo>
                <a:lnTo>
                  <a:pt x="807763" y="457200"/>
                </a:lnTo>
                <a:lnTo>
                  <a:pt x="844172" y="419100"/>
                </a:lnTo>
                <a:lnTo>
                  <a:pt x="880189" y="381000"/>
                </a:lnTo>
                <a:lnTo>
                  <a:pt x="915242" y="342900"/>
                </a:lnTo>
                <a:lnTo>
                  <a:pt x="948759" y="304800"/>
                </a:lnTo>
                <a:lnTo>
                  <a:pt x="980167" y="266700"/>
                </a:lnTo>
                <a:lnTo>
                  <a:pt x="1018053" y="228600"/>
                </a:lnTo>
                <a:lnTo>
                  <a:pt x="1053517" y="190500"/>
                </a:lnTo>
                <a:lnTo>
                  <a:pt x="1087563" y="152400"/>
                </a:lnTo>
                <a:lnTo>
                  <a:pt x="1121198" y="114300"/>
                </a:lnTo>
                <a:lnTo>
                  <a:pt x="1155427" y="88900"/>
                </a:lnTo>
                <a:lnTo>
                  <a:pt x="1226864" y="38100"/>
                </a:lnTo>
                <a:lnTo>
                  <a:pt x="1262047" y="25400"/>
                </a:lnTo>
                <a:lnTo>
                  <a:pt x="1295444" y="12700"/>
                </a:lnTo>
                <a:lnTo>
                  <a:pt x="1320596" y="0"/>
                </a:lnTo>
                <a:lnTo>
                  <a:pt x="1432827" y="0"/>
                </a:lnTo>
                <a:lnTo>
                  <a:pt x="1438914" y="12700"/>
                </a:lnTo>
                <a:lnTo>
                  <a:pt x="1443751" y="12700"/>
                </a:lnTo>
                <a:lnTo>
                  <a:pt x="1446891" y="25400"/>
                </a:lnTo>
                <a:lnTo>
                  <a:pt x="1448141" y="38100"/>
                </a:lnTo>
                <a:lnTo>
                  <a:pt x="1447606" y="50800"/>
                </a:lnTo>
                <a:lnTo>
                  <a:pt x="1445284" y="63500"/>
                </a:lnTo>
                <a:lnTo>
                  <a:pt x="1441176" y="63500"/>
                </a:lnTo>
                <a:lnTo>
                  <a:pt x="1433452" y="76200"/>
                </a:lnTo>
                <a:lnTo>
                  <a:pt x="1422960" y="88900"/>
                </a:lnTo>
                <a:lnTo>
                  <a:pt x="1409744" y="88900"/>
                </a:lnTo>
                <a:lnTo>
                  <a:pt x="1335553" y="114300"/>
                </a:lnTo>
                <a:lnTo>
                  <a:pt x="1282704" y="139700"/>
                </a:lnTo>
                <a:lnTo>
                  <a:pt x="1244322" y="165100"/>
                </a:lnTo>
                <a:lnTo>
                  <a:pt x="1213529" y="177800"/>
                </a:lnTo>
                <a:lnTo>
                  <a:pt x="1177438" y="215900"/>
                </a:lnTo>
                <a:lnTo>
                  <a:pt x="1141973" y="254000"/>
                </a:lnTo>
                <a:lnTo>
                  <a:pt x="1104899" y="292100"/>
                </a:lnTo>
                <a:lnTo>
                  <a:pt x="1063987" y="342900"/>
                </a:lnTo>
                <a:lnTo>
                  <a:pt x="1033802" y="368300"/>
                </a:lnTo>
                <a:lnTo>
                  <a:pt x="1000873" y="406400"/>
                </a:lnTo>
                <a:lnTo>
                  <a:pt x="965914" y="444500"/>
                </a:lnTo>
                <a:lnTo>
                  <a:pt x="929638" y="482600"/>
                </a:lnTo>
                <a:lnTo>
                  <a:pt x="892759" y="533400"/>
                </a:lnTo>
                <a:lnTo>
                  <a:pt x="855989" y="571500"/>
                </a:lnTo>
                <a:lnTo>
                  <a:pt x="820042" y="609600"/>
                </a:lnTo>
                <a:lnTo>
                  <a:pt x="785632" y="660400"/>
                </a:lnTo>
                <a:lnTo>
                  <a:pt x="753472" y="698500"/>
                </a:lnTo>
                <a:lnTo>
                  <a:pt x="721373" y="749300"/>
                </a:lnTo>
                <a:lnTo>
                  <a:pt x="690101" y="787400"/>
                </a:lnTo>
                <a:lnTo>
                  <a:pt x="659676" y="838200"/>
                </a:lnTo>
                <a:lnTo>
                  <a:pt x="630123" y="876300"/>
                </a:lnTo>
                <a:lnTo>
                  <a:pt x="601462" y="927100"/>
                </a:lnTo>
                <a:lnTo>
                  <a:pt x="573717" y="965200"/>
                </a:lnTo>
                <a:lnTo>
                  <a:pt x="546909" y="1003300"/>
                </a:lnTo>
                <a:lnTo>
                  <a:pt x="521062" y="1054100"/>
                </a:lnTo>
                <a:lnTo>
                  <a:pt x="492107" y="1104900"/>
                </a:lnTo>
                <a:lnTo>
                  <a:pt x="464370" y="1143000"/>
                </a:lnTo>
                <a:lnTo>
                  <a:pt x="437956" y="1193800"/>
                </a:lnTo>
                <a:lnTo>
                  <a:pt x="412970" y="1244600"/>
                </a:lnTo>
                <a:lnTo>
                  <a:pt x="389520" y="1295400"/>
                </a:lnTo>
                <a:lnTo>
                  <a:pt x="367709" y="1333500"/>
                </a:lnTo>
                <a:lnTo>
                  <a:pt x="347614" y="1384300"/>
                </a:lnTo>
                <a:lnTo>
                  <a:pt x="328551" y="1435100"/>
                </a:lnTo>
                <a:lnTo>
                  <a:pt x="310916" y="1485900"/>
                </a:lnTo>
                <a:lnTo>
                  <a:pt x="295107" y="1536700"/>
                </a:lnTo>
                <a:lnTo>
                  <a:pt x="281521" y="1587500"/>
                </a:lnTo>
                <a:lnTo>
                  <a:pt x="270554" y="1638300"/>
                </a:lnTo>
                <a:lnTo>
                  <a:pt x="263381" y="1689100"/>
                </a:lnTo>
                <a:lnTo>
                  <a:pt x="262759" y="1714500"/>
                </a:lnTo>
                <a:lnTo>
                  <a:pt x="253885" y="1714500"/>
                </a:lnTo>
                <a:lnTo>
                  <a:pt x="212452" y="1752600"/>
                </a:lnTo>
                <a:lnTo>
                  <a:pt x="185378" y="1790700"/>
                </a:lnTo>
                <a:close/>
              </a:path>
              <a:path w="1448435" h="2057400">
                <a:moveTo>
                  <a:pt x="947954" y="1155700"/>
                </a:moveTo>
                <a:lnTo>
                  <a:pt x="949151" y="1143000"/>
                </a:lnTo>
                <a:lnTo>
                  <a:pt x="953497" y="1143000"/>
                </a:lnTo>
                <a:lnTo>
                  <a:pt x="947954" y="1155700"/>
                </a:lnTo>
                <a:close/>
              </a:path>
              <a:path w="1448435" h="2057400">
                <a:moveTo>
                  <a:pt x="994424" y="1155700"/>
                </a:moveTo>
                <a:lnTo>
                  <a:pt x="947954" y="1155700"/>
                </a:lnTo>
                <a:lnTo>
                  <a:pt x="953497" y="1143000"/>
                </a:lnTo>
                <a:lnTo>
                  <a:pt x="985167" y="1143000"/>
                </a:lnTo>
                <a:lnTo>
                  <a:pt x="994424" y="1155700"/>
                </a:lnTo>
                <a:close/>
              </a:path>
              <a:path w="1448435" h="2057400">
                <a:moveTo>
                  <a:pt x="996835" y="1155700"/>
                </a:moveTo>
                <a:lnTo>
                  <a:pt x="994424" y="1155700"/>
                </a:lnTo>
                <a:lnTo>
                  <a:pt x="985167" y="1143000"/>
                </a:lnTo>
                <a:lnTo>
                  <a:pt x="987757" y="1143000"/>
                </a:lnTo>
                <a:lnTo>
                  <a:pt x="996835" y="1155700"/>
                </a:lnTo>
                <a:close/>
              </a:path>
              <a:path w="1448435" h="2057400">
                <a:moveTo>
                  <a:pt x="913263" y="1168400"/>
                </a:moveTo>
                <a:lnTo>
                  <a:pt x="920695" y="1155700"/>
                </a:lnTo>
                <a:lnTo>
                  <a:pt x="921781" y="1155700"/>
                </a:lnTo>
                <a:lnTo>
                  <a:pt x="913263" y="1168400"/>
                </a:lnTo>
                <a:close/>
              </a:path>
              <a:path w="1448435" h="2057400">
                <a:moveTo>
                  <a:pt x="230773" y="1917700"/>
                </a:moveTo>
                <a:lnTo>
                  <a:pt x="228808" y="1905000"/>
                </a:lnTo>
                <a:lnTo>
                  <a:pt x="221078" y="1892300"/>
                </a:lnTo>
                <a:lnTo>
                  <a:pt x="233109" y="1866900"/>
                </a:lnTo>
                <a:lnTo>
                  <a:pt x="248647" y="1841500"/>
                </a:lnTo>
                <a:lnTo>
                  <a:pt x="257960" y="1790718"/>
                </a:lnTo>
                <a:lnTo>
                  <a:pt x="271507" y="1778000"/>
                </a:lnTo>
                <a:lnTo>
                  <a:pt x="297133" y="1739900"/>
                </a:lnTo>
                <a:lnTo>
                  <a:pt x="326320" y="1701800"/>
                </a:lnTo>
                <a:lnTo>
                  <a:pt x="358253" y="1663700"/>
                </a:lnTo>
                <a:lnTo>
                  <a:pt x="392117" y="1625600"/>
                </a:lnTo>
                <a:lnTo>
                  <a:pt x="462379" y="1549400"/>
                </a:lnTo>
                <a:lnTo>
                  <a:pt x="497147" y="1511300"/>
                </a:lnTo>
                <a:lnTo>
                  <a:pt x="530587" y="1473200"/>
                </a:lnTo>
                <a:lnTo>
                  <a:pt x="569066" y="1435100"/>
                </a:lnTo>
                <a:lnTo>
                  <a:pt x="609185" y="1409700"/>
                </a:lnTo>
                <a:lnTo>
                  <a:pt x="649411" y="1371600"/>
                </a:lnTo>
                <a:lnTo>
                  <a:pt x="688208" y="1346200"/>
                </a:lnTo>
                <a:lnTo>
                  <a:pt x="724041" y="1320800"/>
                </a:lnTo>
                <a:lnTo>
                  <a:pt x="755377" y="1295400"/>
                </a:lnTo>
                <a:lnTo>
                  <a:pt x="801811" y="1244600"/>
                </a:lnTo>
                <a:lnTo>
                  <a:pt x="817491" y="1231900"/>
                </a:lnTo>
                <a:lnTo>
                  <a:pt x="827588" y="1219200"/>
                </a:lnTo>
                <a:lnTo>
                  <a:pt x="843198" y="1219200"/>
                </a:lnTo>
                <a:lnTo>
                  <a:pt x="862088" y="1197330"/>
                </a:lnTo>
                <a:lnTo>
                  <a:pt x="869066" y="1193800"/>
                </a:lnTo>
                <a:lnTo>
                  <a:pt x="892841" y="1181100"/>
                </a:lnTo>
                <a:lnTo>
                  <a:pt x="913263" y="1168400"/>
                </a:lnTo>
                <a:lnTo>
                  <a:pt x="921781" y="1155700"/>
                </a:lnTo>
                <a:lnTo>
                  <a:pt x="1002074" y="1155700"/>
                </a:lnTo>
                <a:lnTo>
                  <a:pt x="1009605" y="1168400"/>
                </a:lnTo>
                <a:lnTo>
                  <a:pt x="1015885" y="1181100"/>
                </a:lnTo>
                <a:lnTo>
                  <a:pt x="1020023" y="1193800"/>
                </a:lnTo>
                <a:lnTo>
                  <a:pt x="1020746" y="1206500"/>
                </a:lnTo>
                <a:lnTo>
                  <a:pt x="1019651" y="1206500"/>
                </a:lnTo>
                <a:lnTo>
                  <a:pt x="1016481" y="1219200"/>
                </a:lnTo>
                <a:lnTo>
                  <a:pt x="1011346" y="1231900"/>
                </a:lnTo>
                <a:lnTo>
                  <a:pt x="1003979" y="1231900"/>
                </a:lnTo>
                <a:lnTo>
                  <a:pt x="983659" y="1257300"/>
                </a:lnTo>
                <a:lnTo>
                  <a:pt x="970284" y="1257300"/>
                </a:lnTo>
                <a:lnTo>
                  <a:pt x="942498" y="1270000"/>
                </a:lnTo>
                <a:lnTo>
                  <a:pt x="917302" y="1282700"/>
                </a:lnTo>
                <a:lnTo>
                  <a:pt x="900951" y="1308100"/>
                </a:lnTo>
                <a:lnTo>
                  <a:pt x="895588" y="1308100"/>
                </a:lnTo>
                <a:lnTo>
                  <a:pt x="883938" y="1315557"/>
                </a:lnTo>
                <a:lnTo>
                  <a:pt x="843007" y="1333500"/>
                </a:lnTo>
                <a:lnTo>
                  <a:pt x="807695" y="1358900"/>
                </a:lnTo>
                <a:lnTo>
                  <a:pt x="770100" y="1384300"/>
                </a:lnTo>
                <a:lnTo>
                  <a:pt x="691529" y="1435100"/>
                </a:lnTo>
                <a:lnTo>
                  <a:pt x="652284" y="1473200"/>
                </a:lnTo>
                <a:lnTo>
                  <a:pt x="614223" y="1498600"/>
                </a:lnTo>
                <a:lnTo>
                  <a:pt x="578212" y="1524000"/>
                </a:lnTo>
                <a:lnTo>
                  <a:pt x="540932" y="1562100"/>
                </a:lnTo>
                <a:lnTo>
                  <a:pt x="505081" y="1600200"/>
                </a:lnTo>
                <a:lnTo>
                  <a:pt x="470341" y="1625600"/>
                </a:lnTo>
                <a:lnTo>
                  <a:pt x="436395" y="1663700"/>
                </a:lnTo>
                <a:lnTo>
                  <a:pt x="336206" y="1778000"/>
                </a:lnTo>
                <a:lnTo>
                  <a:pt x="302375" y="1828800"/>
                </a:lnTo>
                <a:lnTo>
                  <a:pt x="269125" y="1866900"/>
                </a:lnTo>
                <a:lnTo>
                  <a:pt x="237464" y="1905000"/>
                </a:lnTo>
                <a:lnTo>
                  <a:pt x="230773" y="1917700"/>
                </a:lnTo>
                <a:close/>
              </a:path>
              <a:path w="1448435" h="2057400">
                <a:moveTo>
                  <a:pt x="1020746" y="1206500"/>
                </a:moveTo>
                <a:lnTo>
                  <a:pt x="1020023" y="1193800"/>
                </a:lnTo>
                <a:lnTo>
                  <a:pt x="1015885" y="1181100"/>
                </a:lnTo>
                <a:lnTo>
                  <a:pt x="1009605" y="1168400"/>
                </a:lnTo>
                <a:lnTo>
                  <a:pt x="1002074" y="1155700"/>
                </a:lnTo>
                <a:lnTo>
                  <a:pt x="1005199" y="1155700"/>
                </a:lnTo>
                <a:lnTo>
                  <a:pt x="1011599" y="1168400"/>
                </a:lnTo>
                <a:lnTo>
                  <a:pt x="1015364" y="1168400"/>
                </a:lnTo>
                <a:lnTo>
                  <a:pt x="1018148" y="1181100"/>
                </a:lnTo>
                <a:lnTo>
                  <a:pt x="1020038" y="1181100"/>
                </a:lnTo>
                <a:lnTo>
                  <a:pt x="1021124" y="1193800"/>
                </a:lnTo>
                <a:lnTo>
                  <a:pt x="1021392" y="1193800"/>
                </a:lnTo>
                <a:lnTo>
                  <a:pt x="1020746" y="1206500"/>
                </a:lnTo>
                <a:close/>
              </a:path>
              <a:path w="1448435" h="2057400">
                <a:moveTo>
                  <a:pt x="892841" y="1181100"/>
                </a:moveTo>
                <a:lnTo>
                  <a:pt x="896228" y="1168400"/>
                </a:lnTo>
                <a:lnTo>
                  <a:pt x="913263" y="1168400"/>
                </a:lnTo>
                <a:lnTo>
                  <a:pt x="892841" y="1181100"/>
                </a:lnTo>
                <a:close/>
              </a:path>
              <a:path w="1448435" h="2057400">
                <a:moveTo>
                  <a:pt x="862088" y="1197330"/>
                </a:moveTo>
                <a:lnTo>
                  <a:pt x="876106" y="1181100"/>
                </a:lnTo>
                <a:lnTo>
                  <a:pt x="892841" y="1181100"/>
                </a:lnTo>
                <a:lnTo>
                  <a:pt x="869066" y="1193800"/>
                </a:lnTo>
                <a:lnTo>
                  <a:pt x="862088" y="1197330"/>
                </a:lnTo>
                <a:close/>
              </a:path>
              <a:path w="1448435" h="2057400">
                <a:moveTo>
                  <a:pt x="983659" y="1257300"/>
                </a:moveTo>
                <a:lnTo>
                  <a:pt x="1003979" y="1231900"/>
                </a:lnTo>
                <a:lnTo>
                  <a:pt x="1011346" y="1231900"/>
                </a:lnTo>
                <a:lnTo>
                  <a:pt x="1016481" y="1219200"/>
                </a:lnTo>
                <a:lnTo>
                  <a:pt x="1019651" y="1206500"/>
                </a:lnTo>
                <a:lnTo>
                  <a:pt x="1020410" y="1206500"/>
                </a:lnTo>
                <a:lnTo>
                  <a:pt x="1017642" y="1219200"/>
                </a:lnTo>
                <a:lnTo>
                  <a:pt x="1012552" y="1231900"/>
                </a:lnTo>
                <a:lnTo>
                  <a:pt x="995392" y="1244600"/>
                </a:lnTo>
                <a:lnTo>
                  <a:pt x="983659" y="1257300"/>
                </a:lnTo>
                <a:close/>
              </a:path>
              <a:path w="1448435" h="2057400">
                <a:moveTo>
                  <a:pt x="817491" y="1231900"/>
                </a:moveTo>
                <a:lnTo>
                  <a:pt x="822081" y="1219200"/>
                </a:lnTo>
                <a:lnTo>
                  <a:pt x="827588" y="1219200"/>
                </a:lnTo>
                <a:lnTo>
                  <a:pt x="817491" y="1231900"/>
                </a:lnTo>
                <a:close/>
              </a:path>
              <a:path w="1448435" h="2057400">
                <a:moveTo>
                  <a:pt x="257981" y="1790700"/>
                </a:moveTo>
                <a:lnTo>
                  <a:pt x="261029" y="1739900"/>
                </a:lnTo>
                <a:lnTo>
                  <a:pt x="291509" y="1663700"/>
                </a:lnTo>
                <a:lnTo>
                  <a:pt x="326156" y="1625600"/>
                </a:lnTo>
                <a:lnTo>
                  <a:pt x="361994" y="1587500"/>
                </a:lnTo>
                <a:lnTo>
                  <a:pt x="398308" y="1549400"/>
                </a:lnTo>
                <a:lnTo>
                  <a:pt x="434384" y="1524000"/>
                </a:lnTo>
                <a:lnTo>
                  <a:pt x="469508" y="1485900"/>
                </a:lnTo>
                <a:lnTo>
                  <a:pt x="502964" y="1447800"/>
                </a:lnTo>
                <a:lnTo>
                  <a:pt x="539591" y="1422400"/>
                </a:lnTo>
                <a:lnTo>
                  <a:pt x="574521" y="1397000"/>
                </a:lnTo>
                <a:lnTo>
                  <a:pt x="608915" y="1358900"/>
                </a:lnTo>
                <a:lnTo>
                  <a:pt x="643934" y="1333500"/>
                </a:lnTo>
                <a:lnTo>
                  <a:pt x="677986" y="1308100"/>
                </a:lnTo>
                <a:lnTo>
                  <a:pt x="712038" y="1295400"/>
                </a:lnTo>
                <a:lnTo>
                  <a:pt x="746804" y="1270000"/>
                </a:lnTo>
                <a:lnTo>
                  <a:pt x="782999" y="1244600"/>
                </a:lnTo>
                <a:lnTo>
                  <a:pt x="817491" y="1231900"/>
                </a:lnTo>
                <a:lnTo>
                  <a:pt x="801811" y="1244600"/>
                </a:lnTo>
                <a:lnTo>
                  <a:pt x="780469" y="1270000"/>
                </a:lnTo>
                <a:lnTo>
                  <a:pt x="755377" y="1295400"/>
                </a:lnTo>
                <a:lnTo>
                  <a:pt x="724041" y="1320800"/>
                </a:lnTo>
                <a:lnTo>
                  <a:pt x="688208" y="1346200"/>
                </a:lnTo>
                <a:lnTo>
                  <a:pt x="649411" y="1371600"/>
                </a:lnTo>
                <a:lnTo>
                  <a:pt x="609185" y="1409700"/>
                </a:lnTo>
                <a:lnTo>
                  <a:pt x="569066" y="1435100"/>
                </a:lnTo>
                <a:lnTo>
                  <a:pt x="530587" y="1473200"/>
                </a:lnTo>
                <a:lnTo>
                  <a:pt x="497147" y="1511300"/>
                </a:lnTo>
                <a:lnTo>
                  <a:pt x="462379" y="1549400"/>
                </a:lnTo>
                <a:lnTo>
                  <a:pt x="392117" y="1625600"/>
                </a:lnTo>
                <a:lnTo>
                  <a:pt x="358253" y="1663700"/>
                </a:lnTo>
                <a:lnTo>
                  <a:pt x="326320" y="1701800"/>
                </a:lnTo>
                <a:lnTo>
                  <a:pt x="297133" y="1739900"/>
                </a:lnTo>
                <a:lnTo>
                  <a:pt x="271507" y="1778000"/>
                </a:lnTo>
                <a:lnTo>
                  <a:pt x="257981" y="1790700"/>
                </a:lnTo>
                <a:close/>
              </a:path>
              <a:path w="1448435" h="2057400">
                <a:moveTo>
                  <a:pt x="900951" y="1308100"/>
                </a:moveTo>
                <a:lnTo>
                  <a:pt x="917302" y="1282700"/>
                </a:lnTo>
                <a:lnTo>
                  <a:pt x="942498" y="1270000"/>
                </a:lnTo>
                <a:lnTo>
                  <a:pt x="970284" y="1257300"/>
                </a:lnTo>
                <a:lnTo>
                  <a:pt x="976282" y="1257300"/>
                </a:lnTo>
                <a:lnTo>
                  <a:pt x="935994" y="1282700"/>
                </a:lnTo>
                <a:lnTo>
                  <a:pt x="900951" y="1308100"/>
                </a:lnTo>
                <a:close/>
              </a:path>
              <a:path w="1448435" h="2057400">
                <a:moveTo>
                  <a:pt x="247679" y="2019300"/>
                </a:moveTo>
                <a:lnTo>
                  <a:pt x="247471" y="1993900"/>
                </a:lnTo>
                <a:lnTo>
                  <a:pt x="240193" y="1955800"/>
                </a:lnTo>
                <a:lnTo>
                  <a:pt x="230773" y="1917700"/>
                </a:lnTo>
                <a:lnTo>
                  <a:pt x="237464" y="1905000"/>
                </a:lnTo>
                <a:lnTo>
                  <a:pt x="269125" y="1866900"/>
                </a:lnTo>
                <a:lnTo>
                  <a:pt x="302375" y="1828800"/>
                </a:lnTo>
                <a:lnTo>
                  <a:pt x="336206" y="1778000"/>
                </a:lnTo>
                <a:lnTo>
                  <a:pt x="436395" y="1663700"/>
                </a:lnTo>
                <a:lnTo>
                  <a:pt x="470341" y="1625600"/>
                </a:lnTo>
                <a:lnTo>
                  <a:pt x="505081" y="1600200"/>
                </a:lnTo>
                <a:lnTo>
                  <a:pt x="540932" y="1562100"/>
                </a:lnTo>
                <a:lnTo>
                  <a:pt x="578212" y="1524000"/>
                </a:lnTo>
                <a:lnTo>
                  <a:pt x="614223" y="1498600"/>
                </a:lnTo>
                <a:lnTo>
                  <a:pt x="652284" y="1473200"/>
                </a:lnTo>
                <a:lnTo>
                  <a:pt x="691529" y="1435100"/>
                </a:lnTo>
                <a:lnTo>
                  <a:pt x="770100" y="1384300"/>
                </a:lnTo>
                <a:lnTo>
                  <a:pt x="807695" y="1358900"/>
                </a:lnTo>
                <a:lnTo>
                  <a:pt x="843007" y="1333500"/>
                </a:lnTo>
                <a:lnTo>
                  <a:pt x="883938" y="1315557"/>
                </a:lnTo>
                <a:lnTo>
                  <a:pt x="875749" y="1320800"/>
                </a:lnTo>
                <a:lnTo>
                  <a:pt x="855017" y="1346200"/>
                </a:lnTo>
                <a:lnTo>
                  <a:pt x="830624" y="1371600"/>
                </a:lnTo>
                <a:lnTo>
                  <a:pt x="799147" y="1397000"/>
                </a:lnTo>
                <a:lnTo>
                  <a:pt x="762961" y="1422400"/>
                </a:lnTo>
                <a:lnTo>
                  <a:pt x="723706" y="1447800"/>
                </a:lnTo>
                <a:lnTo>
                  <a:pt x="683022" y="1485900"/>
                </a:lnTo>
                <a:lnTo>
                  <a:pt x="642549" y="1511300"/>
                </a:lnTo>
                <a:lnTo>
                  <a:pt x="603929" y="1549400"/>
                </a:lnTo>
                <a:lnTo>
                  <a:pt x="570497" y="1587500"/>
                </a:lnTo>
                <a:lnTo>
                  <a:pt x="535781" y="1625600"/>
                </a:lnTo>
                <a:lnTo>
                  <a:pt x="500640" y="1663700"/>
                </a:lnTo>
                <a:lnTo>
                  <a:pt x="465936" y="1701800"/>
                </a:lnTo>
                <a:lnTo>
                  <a:pt x="432526" y="1739900"/>
                </a:lnTo>
                <a:lnTo>
                  <a:pt x="401270" y="1778000"/>
                </a:lnTo>
                <a:lnTo>
                  <a:pt x="373028" y="1816100"/>
                </a:lnTo>
                <a:lnTo>
                  <a:pt x="348659" y="1841500"/>
                </a:lnTo>
                <a:lnTo>
                  <a:pt x="324817" y="1879600"/>
                </a:lnTo>
                <a:lnTo>
                  <a:pt x="304368" y="1905000"/>
                </a:lnTo>
                <a:lnTo>
                  <a:pt x="286776" y="1930400"/>
                </a:lnTo>
                <a:lnTo>
                  <a:pt x="271507" y="1955800"/>
                </a:lnTo>
                <a:lnTo>
                  <a:pt x="261461" y="1981200"/>
                </a:lnTo>
                <a:lnTo>
                  <a:pt x="254004" y="2006600"/>
                </a:lnTo>
                <a:lnTo>
                  <a:pt x="247679" y="2019300"/>
                </a:lnTo>
                <a:close/>
              </a:path>
              <a:path w="1448435" h="2057400">
                <a:moveTo>
                  <a:pt x="27548" y="1473200"/>
                </a:moveTo>
                <a:lnTo>
                  <a:pt x="24809" y="1473200"/>
                </a:lnTo>
                <a:lnTo>
                  <a:pt x="35897" y="1460500"/>
                </a:lnTo>
                <a:lnTo>
                  <a:pt x="39826" y="1460500"/>
                </a:lnTo>
                <a:lnTo>
                  <a:pt x="27548" y="1473200"/>
                </a:lnTo>
                <a:close/>
              </a:path>
              <a:path w="1448435" h="2057400">
                <a:moveTo>
                  <a:pt x="84264" y="1473200"/>
                </a:moveTo>
                <a:lnTo>
                  <a:pt x="27548" y="1473200"/>
                </a:lnTo>
                <a:lnTo>
                  <a:pt x="39826" y="1460500"/>
                </a:lnTo>
                <a:lnTo>
                  <a:pt x="74339" y="1460500"/>
                </a:lnTo>
                <a:lnTo>
                  <a:pt x="84264" y="1473200"/>
                </a:lnTo>
                <a:close/>
              </a:path>
              <a:path w="1448435" h="2057400">
                <a:moveTo>
                  <a:pt x="84264" y="1473200"/>
                </a:moveTo>
                <a:lnTo>
                  <a:pt x="74339" y="1460500"/>
                </a:lnTo>
                <a:lnTo>
                  <a:pt x="77197" y="1460500"/>
                </a:lnTo>
                <a:lnTo>
                  <a:pt x="84264" y="1473200"/>
                </a:lnTo>
                <a:close/>
              </a:path>
              <a:path w="1448435" h="2057400">
                <a:moveTo>
                  <a:pt x="2728" y="1511300"/>
                </a:moveTo>
                <a:lnTo>
                  <a:pt x="4167" y="1498600"/>
                </a:lnTo>
                <a:lnTo>
                  <a:pt x="8617" y="1485900"/>
                </a:lnTo>
                <a:lnTo>
                  <a:pt x="16519" y="1473200"/>
                </a:lnTo>
                <a:lnTo>
                  <a:pt x="10164" y="1485900"/>
                </a:lnTo>
                <a:lnTo>
                  <a:pt x="5387" y="1498600"/>
                </a:lnTo>
                <a:lnTo>
                  <a:pt x="2728" y="1511300"/>
                </a:lnTo>
                <a:close/>
              </a:path>
              <a:path w="1448435" h="2057400">
                <a:moveTo>
                  <a:pt x="85978" y="1562100"/>
                </a:moveTo>
                <a:lnTo>
                  <a:pt x="24333" y="1562100"/>
                </a:lnTo>
                <a:lnTo>
                  <a:pt x="13915" y="1549400"/>
                </a:lnTo>
                <a:lnTo>
                  <a:pt x="6712" y="1536700"/>
                </a:lnTo>
                <a:lnTo>
                  <a:pt x="3125" y="1524000"/>
                </a:lnTo>
                <a:lnTo>
                  <a:pt x="2306" y="1511300"/>
                </a:lnTo>
                <a:lnTo>
                  <a:pt x="2728" y="1511300"/>
                </a:lnTo>
                <a:lnTo>
                  <a:pt x="5387" y="1498600"/>
                </a:lnTo>
                <a:lnTo>
                  <a:pt x="10164" y="1485900"/>
                </a:lnTo>
                <a:lnTo>
                  <a:pt x="16549" y="1473200"/>
                </a:lnTo>
                <a:lnTo>
                  <a:pt x="94937" y="1473200"/>
                </a:lnTo>
                <a:lnTo>
                  <a:pt x="98707" y="1485900"/>
                </a:lnTo>
                <a:lnTo>
                  <a:pt x="101292" y="1485900"/>
                </a:lnTo>
                <a:lnTo>
                  <a:pt x="105772" y="1498600"/>
                </a:lnTo>
                <a:lnTo>
                  <a:pt x="108421" y="1511300"/>
                </a:lnTo>
                <a:lnTo>
                  <a:pt x="108601" y="1511802"/>
                </a:lnTo>
                <a:lnTo>
                  <a:pt x="106486" y="1524000"/>
                </a:lnTo>
                <a:lnTo>
                  <a:pt x="101783" y="1536700"/>
                </a:lnTo>
                <a:lnTo>
                  <a:pt x="95294" y="1549400"/>
                </a:lnTo>
                <a:lnTo>
                  <a:pt x="85978" y="1562100"/>
                </a:lnTo>
                <a:close/>
              </a:path>
              <a:path w="1448435" h="2057400">
                <a:moveTo>
                  <a:pt x="98707" y="1485900"/>
                </a:moveTo>
                <a:lnTo>
                  <a:pt x="94937" y="1473200"/>
                </a:lnTo>
                <a:lnTo>
                  <a:pt x="96366" y="1473200"/>
                </a:lnTo>
                <a:lnTo>
                  <a:pt x="98707" y="1485900"/>
                </a:lnTo>
                <a:close/>
              </a:path>
              <a:path w="1448435" h="2057400">
                <a:moveTo>
                  <a:pt x="108421" y="1511300"/>
                </a:moveTo>
                <a:lnTo>
                  <a:pt x="105772" y="1498600"/>
                </a:lnTo>
                <a:lnTo>
                  <a:pt x="101292" y="1485900"/>
                </a:lnTo>
                <a:lnTo>
                  <a:pt x="102870" y="1485900"/>
                </a:lnTo>
                <a:lnTo>
                  <a:pt x="107677" y="1498600"/>
                </a:lnTo>
                <a:lnTo>
                  <a:pt x="108421" y="1511300"/>
                </a:lnTo>
                <a:close/>
              </a:path>
              <a:path w="1448435" h="2057400">
                <a:moveTo>
                  <a:pt x="107196" y="1892300"/>
                </a:moveTo>
                <a:lnTo>
                  <a:pt x="101093" y="1866900"/>
                </a:lnTo>
                <a:lnTo>
                  <a:pt x="81639" y="1816100"/>
                </a:lnTo>
                <a:lnTo>
                  <a:pt x="60905" y="1778000"/>
                </a:lnTo>
                <a:lnTo>
                  <a:pt x="27667" y="1689100"/>
                </a:lnTo>
                <a:lnTo>
                  <a:pt x="19957" y="1663700"/>
                </a:lnTo>
                <a:lnTo>
                  <a:pt x="13855" y="1638300"/>
                </a:lnTo>
                <a:lnTo>
                  <a:pt x="9182" y="1625600"/>
                </a:lnTo>
                <a:lnTo>
                  <a:pt x="5759" y="1600200"/>
                </a:lnTo>
                <a:lnTo>
                  <a:pt x="2887" y="1574800"/>
                </a:lnTo>
                <a:lnTo>
                  <a:pt x="639" y="1549400"/>
                </a:lnTo>
                <a:lnTo>
                  <a:pt x="0" y="1536700"/>
                </a:lnTo>
                <a:lnTo>
                  <a:pt x="1949" y="1511300"/>
                </a:lnTo>
                <a:lnTo>
                  <a:pt x="2306" y="1511300"/>
                </a:lnTo>
                <a:lnTo>
                  <a:pt x="3125" y="1524000"/>
                </a:lnTo>
                <a:lnTo>
                  <a:pt x="6712" y="1536700"/>
                </a:lnTo>
                <a:lnTo>
                  <a:pt x="13915" y="1549400"/>
                </a:lnTo>
                <a:lnTo>
                  <a:pt x="24333" y="1562100"/>
                </a:lnTo>
                <a:lnTo>
                  <a:pt x="116964" y="1562100"/>
                </a:lnTo>
                <a:lnTo>
                  <a:pt x="121309" y="1612900"/>
                </a:lnTo>
                <a:lnTo>
                  <a:pt x="129584" y="1651000"/>
                </a:lnTo>
                <a:lnTo>
                  <a:pt x="143628" y="1701800"/>
                </a:lnTo>
                <a:lnTo>
                  <a:pt x="146232" y="1714500"/>
                </a:lnTo>
                <a:lnTo>
                  <a:pt x="142919" y="1739900"/>
                </a:lnTo>
                <a:lnTo>
                  <a:pt x="141922" y="1765300"/>
                </a:lnTo>
                <a:lnTo>
                  <a:pt x="142790" y="1790700"/>
                </a:lnTo>
                <a:lnTo>
                  <a:pt x="142785" y="1816100"/>
                </a:lnTo>
                <a:lnTo>
                  <a:pt x="139109" y="1828800"/>
                </a:lnTo>
                <a:lnTo>
                  <a:pt x="136014" y="1840747"/>
                </a:lnTo>
                <a:lnTo>
                  <a:pt x="135299" y="1841500"/>
                </a:lnTo>
                <a:lnTo>
                  <a:pt x="132529" y="1854200"/>
                </a:lnTo>
                <a:lnTo>
                  <a:pt x="129033" y="1854200"/>
                </a:lnTo>
                <a:lnTo>
                  <a:pt x="124203" y="1862875"/>
                </a:lnTo>
                <a:lnTo>
                  <a:pt x="108153" y="1879600"/>
                </a:lnTo>
                <a:lnTo>
                  <a:pt x="107196" y="1892300"/>
                </a:lnTo>
                <a:close/>
              </a:path>
              <a:path w="1448435" h="2057400">
                <a:moveTo>
                  <a:pt x="116964" y="1562100"/>
                </a:moveTo>
                <a:lnTo>
                  <a:pt x="85978" y="1562100"/>
                </a:lnTo>
                <a:lnTo>
                  <a:pt x="95294" y="1549400"/>
                </a:lnTo>
                <a:lnTo>
                  <a:pt x="101783" y="1536700"/>
                </a:lnTo>
                <a:lnTo>
                  <a:pt x="106486" y="1524000"/>
                </a:lnTo>
                <a:lnTo>
                  <a:pt x="108601" y="1511802"/>
                </a:lnTo>
                <a:lnTo>
                  <a:pt x="112975" y="1524000"/>
                </a:lnTo>
                <a:lnTo>
                  <a:pt x="116964" y="1562100"/>
                </a:lnTo>
                <a:close/>
              </a:path>
              <a:path w="1448435" h="2057400">
                <a:moveTo>
                  <a:pt x="136014" y="1840747"/>
                </a:moveTo>
                <a:lnTo>
                  <a:pt x="139109" y="1828800"/>
                </a:lnTo>
                <a:lnTo>
                  <a:pt x="142785" y="1816100"/>
                </a:lnTo>
                <a:lnTo>
                  <a:pt x="142790" y="1790700"/>
                </a:lnTo>
                <a:lnTo>
                  <a:pt x="141922" y="1765300"/>
                </a:lnTo>
                <a:lnTo>
                  <a:pt x="142919" y="1739900"/>
                </a:lnTo>
                <a:lnTo>
                  <a:pt x="146232" y="1714500"/>
                </a:lnTo>
                <a:lnTo>
                  <a:pt x="162152" y="1739900"/>
                </a:lnTo>
                <a:lnTo>
                  <a:pt x="182322" y="1778000"/>
                </a:lnTo>
                <a:lnTo>
                  <a:pt x="185378" y="1790700"/>
                </a:lnTo>
                <a:lnTo>
                  <a:pt x="171494" y="1803400"/>
                </a:lnTo>
                <a:lnTo>
                  <a:pt x="136014" y="1840747"/>
                </a:lnTo>
                <a:close/>
              </a:path>
              <a:path w="1448435" h="2057400">
                <a:moveTo>
                  <a:pt x="210463" y="1854200"/>
                </a:moveTo>
                <a:lnTo>
                  <a:pt x="201304" y="1828800"/>
                </a:lnTo>
                <a:lnTo>
                  <a:pt x="185378" y="1790700"/>
                </a:lnTo>
                <a:lnTo>
                  <a:pt x="212452" y="1752600"/>
                </a:lnTo>
                <a:lnTo>
                  <a:pt x="253885" y="1714500"/>
                </a:lnTo>
                <a:lnTo>
                  <a:pt x="262759" y="1714500"/>
                </a:lnTo>
                <a:lnTo>
                  <a:pt x="261029" y="1739900"/>
                </a:lnTo>
                <a:lnTo>
                  <a:pt x="257981" y="1790700"/>
                </a:lnTo>
                <a:lnTo>
                  <a:pt x="243825" y="1803400"/>
                </a:lnTo>
                <a:lnTo>
                  <a:pt x="219357" y="1841500"/>
                </a:lnTo>
                <a:lnTo>
                  <a:pt x="210463" y="1854200"/>
                </a:lnTo>
                <a:close/>
              </a:path>
              <a:path w="1448435" h="2057400">
                <a:moveTo>
                  <a:pt x="141620" y="2019300"/>
                </a:moveTo>
                <a:lnTo>
                  <a:pt x="136341" y="2006600"/>
                </a:lnTo>
                <a:lnTo>
                  <a:pt x="130775" y="1968500"/>
                </a:lnTo>
                <a:lnTo>
                  <a:pt x="124851" y="1943100"/>
                </a:lnTo>
                <a:lnTo>
                  <a:pt x="116249" y="1905000"/>
                </a:lnTo>
                <a:lnTo>
                  <a:pt x="107820" y="1892300"/>
                </a:lnTo>
                <a:lnTo>
                  <a:pt x="124203" y="1862875"/>
                </a:lnTo>
                <a:lnTo>
                  <a:pt x="132529" y="1854200"/>
                </a:lnTo>
                <a:lnTo>
                  <a:pt x="136014" y="1840747"/>
                </a:lnTo>
                <a:lnTo>
                  <a:pt x="171494" y="1803400"/>
                </a:lnTo>
                <a:lnTo>
                  <a:pt x="185378" y="1790700"/>
                </a:lnTo>
                <a:lnTo>
                  <a:pt x="201304" y="1828800"/>
                </a:lnTo>
                <a:lnTo>
                  <a:pt x="210463" y="1854200"/>
                </a:lnTo>
                <a:lnTo>
                  <a:pt x="198105" y="1866900"/>
                </a:lnTo>
                <a:lnTo>
                  <a:pt x="180067" y="1892300"/>
                </a:lnTo>
                <a:lnTo>
                  <a:pt x="168145" y="1917700"/>
                </a:lnTo>
                <a:lnTo>
                  <a:pt x="158278" y="1943100"/>
                </a:lnTo>
                <a:lnTo>
                  <a:pt x="150733" y="1968500"/>
                </a:lnTo>
                <a:lnTo>
                  <a:pt x="132442" y="1968500"/>
                </a:lnTo>
                <a:lnTo>
                  <a:pt x="141758" y="1981200"/>
                </a:lnTo>
                <a:lnTo>
                  <a:pt x="145777" y="1981200"/>
                </a:lnTo>
                <a:lnTo>
                  <a:pt x="143202" y="1993900"/>
                </a:lnTo>
                <a:lnTo>
                  <a:pt x="141609" y="2006600"/>
                </a:lnTo>
                <a:lnTo>
                  <a:pt x="141620" y="2019300"/>
                </a:lnTo>
                <a:close/>
              </a:path>
              <a:path w="1448435" h="2057400">
                <a:moveTo>
                  <a:pt x="257960" y="1790718"/>
                </a:moveTo>
                <a:close/>
              </a:path>
              <a:path w="1448435" h="2057400">
                <a:moveTo>
                  <a:pt x="221078" y="1892300"/>
                </a:moveTo>
                <a:lnTo>
                  <a:pt x="216262" y="1866900"/>
                </a:lnTo>
                <a:lnTo>
                  <a:pt x="210463" y="1854200"/>
                </a:lnTo>
                <a:lnTo>
                  <a:pt x="219357" y="1841500"/>
                </a:lnTo>
                <a:lnTo>
                  <a:pt x="243825" y="1803400"/>
                </a:lnTo>
                <a:lnTo>
                  <a:pt x="257960" y="1790718"/>
                </a:lnTo>
                <a:lnTo>
                  <a:pt x="248647" y="1841500"/>
                </a:lnTo>
                <a:lnTo>
                  <a:pt x="233109" y="1866900"/>
                </a:lnTo>
                <a:lnTo>
                  <a:pt x="221078" y="1892300"/>
                </a:lnTo>
                <a:close/>
              </a:path>
              <a:path w="1448435" h="2057400">
                <a:moveTo>
                  <a:pt x="132529" y="1854200"/>
                </a:moveTo>
                <a:lnTo>
                  <a:pt x="135299" y="1841500"/>
                </a:lnTo>
                <a:lnTo>
                  <a:pt x="136014" y="1840747"/>
                </a:lnTo>
                <a:lnTo>
                  <a:pt x="132529" y="1854200"/>
                </a:lnTo>
                <a:close/>
              </a:path>
              <a:path w="1448435" h="2057400">
                <a:moveTo>
                  <a:pt x="124203" y="1862875"/>
                </a:moveTo>
                <a:lnTo>
                  <a:pt x="129033" y="1854200"/>
                </a:lnTo>
                <a:lnTo>
                  <a:pt x="132529" y="1854200"/>
                </a:lnTo>
                <a:lnTo>
                  <a:pt x="124203" y="1862875"/>
                </a:lnTo>
                <a:close/>
              </a:path>
              <a:path w="1448435" h="2057400">
                <a:moveTo>
                  <a:pt x="247679" y="2019300"/>
                </a:moveTo>
                <a:lnTo>
                  <a:pt x="141620" y="2019300"/>
                </a:lnTo>
                <a:lnTo>
                  <a:pt x="141609" y="2006600"/>
                </a:lnTo>
                <a:lnTo>
                  <a:pt x="143202" y="1993900"/>
                </a:lnTo>
                <a:lnTo>
                  <a:pt x="145777" y="1981200"/>
                </a:lnTo>
                <a:lnTo>
                  <a:pt x="150733" y="1968500"/>
                </a:lnTo>
                <a:lnTo>
                  <a:pt x="158278" y="1943100"/>
                </a:lnTo>
                <a:lnTo>
                  <a:pt x="168145" y="1917700"/>
                </a:lnTo>
                <a:lnTo>
                  <a:pt x="180067" y="1892300"/>
                </a:lnTo>
                <a:lnTo>
                  <a:pt x="198105" y="1866900"/>
                </a:lnTo>
                <a:lnTo>
                  <a:pt x="210463" y="1854200"/>
                </a:lnTo>
                <a:lnTo>
                  <a:pt x="216262" y="1866900"/>
                </a:lnTo>
                <a:lnTo>
                  <a:pt x="221078" y="1892300"/>
                </a:lnTo>
                <a:lnTo>
                  <a:pt x="212213" y="1892300"/>
                </a:lnTo>
                <a:lnTo>
                  <a:pt x="194533" y="1917700"/>
                </a:lnTo>
                <a:lnTo>
                  <a:pt x="188639" y="1930400"/>
                </a:lnTo>
                <a:lnTo>
                  <a:pt x="203879" y="1930400"/>
                </a:lnTo>
                <a:lnTo>
                  <a:pt x="198164" y="1943100"/>
                </a:lnTo>
                <a:lnTo>
                  <a:pt x="193461" y="1943100"/>
                </a:lnTo>
                <a:lnTo>
                  <a:pt x="186972" y="1955800"/>
                </a:lnTo>
                <a:lnTo>
                  <a:pt x="179412" y="1968500"/>
                </a:lnTo>
                <a:lnTo>
                  <a:pt x="162177" y="1968500"/>
                </a:lnTo>
                <a:lnTo>
                  <a:pt x="151968" y="1981200"/>
                </a:lnTo>
                <a:lnTo>
                  <a:pt x="245045" y="1981200"/>
                </a:lnTo>
                <a:lnTo>
                  <a:pt x="247471" y="1993900"/>
                </a:lnTo>
                <a:lnTo>
                  <a:pt x="247679" y="2019300"/>
                </a:lnTo>
                <a:close/>
              </a:path>
              <a:path w="1448435" h="2057400">
                <a:moveTo>
                  <a:pt x="130775" y="1968500"/>
                </a:moveTo>
                <a:lnTo>
                  <a:pt x="115416" y="1968500"/>
                </a:lnTo>
                <a:lnTo>
                  <a:pt x="107930" y="1955800"/>
                </a:lnTo>
                <a:lnTo>
                  <a:pt x="101962" y="1955800"/>
                </a:lnTo>
                <a:lnTo>
                  <a:pt x="97690" y="1943100"/>
                </a:lnTo>
                <a:lnTo>
                  <a:pt x="94937" y="1930400"/>
                </a:lnTo>
                <a:lnTo>
                  <a:pt x="93791" y="1917700"/>
                </a:lnTo>
                <a:lnTo>
                  <a:pt x="94342" y="1917700"/>
                </a:lnTo>
                <a:lnTo>
                  <a:pt x="105404" y="1892300"/>
                </a:lnTo>
                <a:lnTo>
                  <a:pt x="107196" y="1892300"/>
                </a:lnTo>
                <a:lnTo>
                  <a:pt x="108153" y="1879600"/>
                </a:lnTo>
                <a:lnTo>
                  <a:pt x="124203" y="1862875"/>
                </a:lnTo>
                <a:lnTo>
                  <a:pt x="107820" y="1892300"/>
                </a:lnTo>
                <a:lnTo>
                  <a:pt x="116249" y="1905000"/>
                </a:lnTo>
                <a:lnTo>
                  <a:pt x="124851" y="1943100"/>
                </a:lnTo>
                <a:lnTo>
                  <a:pt x="130775" y="1968500"/>
                </a:lnTo>
                <a:close/>
              </a:path>
              <a:path w="1448435" h="2057400">
                <a:moveTo>
                  <a:pt x="94342" y="1917700"/>
                </a:moveTo>
                <a:lnTo>
                  <a:pt x="101738" y="1892300"/>
                </a:lnTo>
                <a:lnTo>
                  <a:pt x="105404" y="1892300"/>
                </a:lnTo>
                <a:lnTo>
                  <a:pt x="94342" y="1917700"/>
                </a:lnTo>
                <a:close/>
              </a:path>
              <a:path w="1448435" h="2057400">
                <a:moveTo>
                  <a:pt x="182924" y="1968500"/>
                </a:moveTo>
                <a:lnTo>
                  <a:pt x="179412" y="1968500"/>
                </a:lnTo>
                <a:lnTo>
                  <a:pt x="186972" y="1955800"/>
                </a:lnTo>
                <a:lnTo>
                  <a:pt x="193461" y="1943100"/>
                </a:lnTo>
                <a:lnTo>
                  <a:pt x="198164" y="1943100"/>
                </a:lnTo>
                <a:lnTo>
                  <a:pt x="203879" y="1930400"/>
                </a:lnTo>
                <a:lnTo>
                  <a:pt x="188639" y="1930400"/>
                </a:lnTo>
                <a:lnTo>
                  <a:pt x="194533" y="1917700"/>
                </a:lnTo>
                <a:lnTo>
                  <a:pt x="212213" y="1892300"/>
                </a:lnTo>
                <a:lnTo>
                  <a:pt x="221078" y="1892300"/>
                </a:lnTo>
                <a:lnTo>
                  <a:pt x="228808" y="1905000"/>
                </a:lnTo>
                <a:lnTo>
                  <a:pt x="230773" y="1917700"/>
                </a:lnTo>
                <a:lnTo>
                  <a:pt x="208395" y="1943100"/>
                </a:lnTo>
                <a:lnTo>
                  <a:pt x="182924" y="1968500"/>
                </a:lnTo>
                <a:close/>
              </a:path>
              <a:path w="1448435" h="2057400">
                <a:moveTo>
                  <a:pt x="101962" y="1955800"/>
                </a:moveTo>
                <a:lnTo>
                  <a:pt x="97422" y="1943100"/>
                </a:lnTo>
                <a:lnTo>
                  <a:pt x="94223" y="1930400"/>
                </a:lnTo>
                <a:lnTo>
                  <a:pt x="92987" y="1917700"/>
                </a:lnTo>
                <a:lnTo>
                  <a:pt x="93791" y="1917700"/>
                </a:lnTo>
                <a:lnTo>
                  <a:pt x="94937" y="1930400"/>
                </a:lnTo>
                <a:lnTo>
                  <a:pt x="97690" y="1943100"/>
                </a:lnTo>
                <a:lnTo>
                  <a:pt x="101962" y="1955800"/>
                </a:lnTo>
                <a:close/>
              </a:path>
              <a:path w="1448435" h="2057400">
                <a:moveTo>
                  <a:pt x="245045" y="1981200"/>
                </a:moveTo>
                <a:lnTo>
                  <a:pt x="151968" y="1981200"/>
                </a:lnTo>
                <a:lnTo>
                  <a:pt x="162177" y="1968500"/>
                </a:lnTo>
                <a:lnTo>
                  <a:pt x="182924" y="1968500"/>
                </a:lnTo>
                <a:lnTo>
                  <a:pt x="208395" y="1943100"/>
                </a:lnTo>
                <a:lnTo>
                  <a:pt x="230773" y="1917700"/>
                </a:lnTo>
                <a:lnTo>
                  <a:pt x="240193" y="1955800"/>
                </a:lnTo>
                <a:lnTo>
                  <a:pt x="245045" y="1981200"/>
                </a:lnTo>
                <a:close/>
              </a:path>
              <a:path w="1448435" h="2057400">
                <a:moveTo>
                  <a:pt x="115416" y="1968500"/>
                </a:moveTo>
                <a:lnTo>
                  <a:pt x="115059" y="1968500"/>
                </a:lnTo>
                <a:lnTo>
                  <a:pt x="107796" y="1955800"/>
                </a:lnTo>
                <a:lnTo>
                  <a:pt x="107930" y="1955800"/>
                </a:lnTo>
                <a:lnTo>
                  <a:pt x="115416" y="1968500"/>
                </a:lnTo>
                <a:close/>
              </a:path>
              <a:path w="1448435" h="2057400">
                <a:moveTo>
                  <a:pt x="145777" y="1981200"/>
                </a:moveTo>
                <a:lnTo>
                  <a:pt x="141758" y="1981200"/>
                </a:lnTo>
                <a:lnTo>
                  <a:pt x="132442" y="1968500"/>
                </a:lnTo>
                <a:lnTo>
                  <a:pt x="150733" y="1968500"/>
                </a:lnTo>
                <a:lnTo>
                  <a:pt x="145777" y="1981200"/>
                </a:lnTo>
                <a:close/>
              </a:path>
              <a:path w="1448435" h="2057400">
                <a:moveTo>
                  <a:pt x="157445" y="2044700"/>
                </a:moveTo>
                <a:lnTo>
                  <a:pt x="153873" y="2044700"/>
                </a:lnTo>
                <a:lnTo>
                  <a:pt x="148783" y="2032000"/>
                </a:lnTo>
                <a:lnTo>
                  <a:pt x="143872" y="2019300"/>
                </a:lnTo>
                <a:lnTo>
                  <a:pt x="149229" y="2032000"/>
                </a:lnTo>
                <a:lnTo>
                  <a:pt x="157445" y="2044700"/>
                </a:lnTo>
                <a:close/>
              </a:path>
              <a:path w="1448435" h="2057400">
                <a:moveTo>
                  <a:pt x="165021" y="2057400"/>
                </a:moveTo>
                <a:lnTo>
                  <a:pt x="157445" y="2044700"/>
                </a:lnTo>
                <a:lnTo>
                  <a:pt x="149229" y="2032000"/>
                </a:lnTo>
                <a:lnTo>
                  <a:pt x="143872" y="2019300"/>
                </a:lnTo>
                <a:lnTo>
                  <a:pt x="246727" y="2019300"/>
                </a:lnTo>
                <a:lnTo>
                  <a:pt x="237217" y="2044700"/>
                </a:lnTo>
                <a:lnTo>
                  <a:pt x="159677" y="2044700"/>
                </a:lnTo>
                <a:lnTo>
                  <a:pt x="165021" y="2057400"/>
                </a:lnTo>
                <a:close/>
              </a:path>
              <a:path w="1448435" h="2057400">
                <a:moveTo>
                  <a:pt x="240550" y="2044700"/>
                </a:moveTo>
                <a:lnTo>
                  <a:pt x="237217" y="2044700"/>
                </a:lnTo>
                <a:lnTo>
                  <a:pt x="246727" y="2019300"/>
                </a:lnTo>
                <a:lnTo>
                  <a:pt x="247694" y="2019300"/>
                </a:lnTo>
                <a:lnTo>
                  <a:pt x="244837" y="2032000"/>
                </a:lnTo>
                <a:lnTo>
                  <a:pt x="240550" y="2044700"/>
                </a:lnTo>
                <a:close/>
              </a:path>
              <a:path w="1448435" h="2057400">
                <a:moveTo>
                  <a:pt x="221262" y="2057400"/>
                </a:moveTo>
                <a:lnTo>
                  <a:pt x="165021" y="2057400"/>
                </a:lnTo>
                <a:lnTo>
                  <a:pt x="159677" y="2044700"/>
                </a:lnTo>
                <a:lnTo>
                  <a:pt x="229597" y="2044700"/>
                </a:lnTo>
                <a:lnTo>
                  <a:pt x="221262" y="2057400"/>
                </a:lnTo>
                <a:close/>
              </a:path>
              <a:path w="1448435" h="2057400">
                <a:moveTo>
                  <a:pt x="227692" y="2057400"/>
                </a:moveTo>
                <a:lnTo>
                  <a:pt x="221262" y="2057400"/>
                </a:lnTo>
                <a:lnTo>
                  <a:pt x="229597" y="2044700"/>
                </a:lnTo>
                <a:lnTo>
                  <a:pt x="234835" y="2044700"/>
                </a:lnTo>
                <a:lnTo>
                  <a:pt x="227692" y="205740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37235" y="3271778"/>
            <a:ext cx="986155" cy="1943100"/>
          </a:xfrm>
          <a:custGeom>
            <a:avLst/>
            <a:gdLst/>
            <a:ahLst/>
            <a:cxnLst/>
            <a:rect l="l" t="t" r="r" b="b"/>
            <a:pathLst>
              <a:path w="986155" h="1943100">
                <a:moveTo>
                  <a:pt x="655223" y="1625600"/>
                </a:moveTo>
                <a:lnTo>
                  <a:pt x="643919" y="1612900"/>
                </a:lnTo>
                <a:lnTo>
                  <a:pt x="640183" y="1587500"/>
                </a:lnTo>
                <a:lnTo>
                  <a:pt x="632823" y="1549400"/>
                </a:lnTo>
                <a:lnTo>
                  <a:pt x="623664" y="1498600"/>
                </a:lnTo>
                <a:lnTo>
                  <a:pt x="613949" y="1435100"/>
                </a:lnTo>
                <a:lnTo>
                  <a:pt x="604922" y="1384300"/>
                </a:lnTo>
                <a:lnTo>
                  <a:pt x="597827" y="1346200"/>
                </a:lnTo>
                <a:lnTo>
                  <a:pt x="592425" y="1295400"/>
                </a:lnTo>
                <a:lnTo>
                  <a:pt x="588898" y="1244600"/>
                </a:lnTo>
                <a:lnTo>
                  <a:pt x="584835" y="1193800"/>
                </a:lnTo>
                <a:lnTo>
                  <a:pt x="577825" y="1143000"/>
                </a:lnTo>
                <a:lnTo>
                  <a:pt x="570774" y="1104900"/>
                </a:lnTo>
                <a:lnTo>
                  <a:pt x="563031" y="1054100"/>
                </a:lnTo>
                <a:lnTo>
                  <a:pt x="554351" y="1016000"/>
                </a:lnTo>
                <a:lnTo>
                  <a:pt x="544487" y="965200"/>
                </a:lnTo>
                <a:lnTo>
                  <a:pt x="533195" y="914400"/>
                </a:lnTo>
                <a:lnTo>
                  <a:pt x="520228" y="863600"/>
                </a:lnTo>
                <a:lnTo>
                  <a:pt x="505342" y="812800"/>
                </a:lnTo>
                <a:lnTo>
                  <a:pt x="488290" y="774700"/>
                </a:lnTo>
                <a:lnTo>
                  <a:pt x="471143" y="723900"/>
                </a:lnTo>
                <a:lnTo>
                  <a:pt x="451249" y="685800"/>
                </a:lnTo>
                <a:lnTo>
                  <a:pt x="429165" y="635000"/>
                </a:lnTo>
                <a:lnTo>
                  <a:pt x="405449" y="584200"/>
                </a:lnTo>
                <a:lnTo>
                  <a:pt x="380659" y="533400"/>
                </a:lnTo>
                <a:lnTo>
                  <a:pt x="355355" y="495300"/>
                </a:lnTo>
                <a:lnTo>
                  <a:pt x="330093" y="444500"/>
                </a:lnTo>
                <a:lnTo>
                  <a:pt x="305433" y="406400"/>
                </a:lnTo>
                <a:lnTo>
                  <a:pt x="281931" y="368300"/>
                </a:lnTo>
                <a:lnTo>
                  <a:pt x="260148" y="330200"/>
                </a:lnTo>
                <a:lnTo>
                  <a:pt x="240640" y="292100"/>
                </a:lnTo>
                <a:lnTo>
                  <a:pt x="216053" y="266700"/>
                </a:lnTo>
                <a:lnTo>
                  <a:pt x="193253" y="228600"/>
                </a:lnTo>
                <a:lnTo>
                  <a:pt x="171524" y="215900"/>
                </a:lnTo>
                <a:lnTo>
                  <a:pt x="150152" y="190500"/>
                </a:lnTo>
                <a:lnTo>
                  <a:pt x="133603" y="165100"/>
                </a:lnTo>
                <a:lnTo>
                  <a:pt x="101932" y="139700"/>
                </a:lnTo>
                <a:lnTo>
                  <a:pt x="85382" y="127000"/>
                </a:lnTo>
                <a:lnTo>
                  <a:pt x="68297" y="127000"/>
                </a:lnTo>
                <a:lnTo>
                  <a:pt x="50140" y="114300"/>
                </a:lnTo>
                <a:lnTo>
                  <a:pt x="33411" y="101600"/>
                </a:lnTo>
                <a:lnTo>
                  <a:pt x="20612" y="101600"/>
                </a:lnTo>
                <a:lnTo>
                  <a:pt x="14867" y="88900"/>
                </a:lnTo>
                <a:lnTo>
                  <a:pt x="10373" y="88900"/>
                </a:lnTo>
                <a:lnTo>
                  <a:pt x="6950" y="76200"/>
                </a:lnTo>
                <a:lnTo>
                  <a:pt x="2351" y="76200"/>
                </a:lnTo>
                <a:lnTo>
                  <a:pt x="729" y="63500"/>
                </a:lnTo>
                <a:lnTo>
                  <a:pt x="0" y="50800"/>
                </a:lnTo>
                <a:lnTo>
                  <a:pt x="610" y="50800"/>
                </a:lnTo>
                <a:lnTo>
                  <a:pt x="2902" y="38100"/>
                </a:lnTo>
                <a:lnTo>
                  <a:pt x="6801" y="25400"/>
                </a:lnTo>
                <a:lnTo>
                  <a:pt x="12129" y="25400"/>
                </a:lnTo>
                <a:lnTo>
                  <a:pt x="18707" y="12700"/>
                </a:lnTo>
                <a:lnTo>
                  <a:pt x="26923" y="12700"/>
                </a:lnTo>
                <a:lnTo>
                  <a:pt x="36567" y="0"/>
                </a:lnTo>
                <a:lnTo>
                  <a:pt x="82525" y="0"/>
                </a:lnTo>
                <a:lnTo>
                  <a:pt x="133186" y="38100"/>
                </a:lnTo>
                <a:lnTo>
                  <a:pt x="170631" y="63500"/>
                </a:lnTo>
                <a:lnTo>
                  <a:pt x="198789" y="88900"/>
                </a:lnTo>
                <a:lnTo>
                  <a:pt x="221590" y="101600"/>
                </a:lnTo>
                <a:lnTo>
                  <a:pt x="247501" y="127000"/>
                </a:lnTo>
                <a:lnTo>
                  <a:pt x="273144" y="165100"/>
                </a:lnTo>
                <a:lnTo>
                  <a:pt x="299680" y="190500"/>
                </a:lnTo>
                <a:lnTo>
                  <a:pt x="328270" y="228600"/>
                </a:lnTo>
                <a:lnTo>
                  <a:pt x="348964" y="266700"/>
                </a:lnTo>
                <a:lnTo>
                  <a:pt x="371733" y="304800"/>
                </a:lnTo>
                <a:lnTo>
                  <a:pt x="396051" y="342900"/>
                </a:lnTo>
                <a:lnTo>
                  <a:pt x="421396" y="381000"/>
                </a:lnTo>
                <a:lnTo>
                  <a:pt x="473068" y="482600"/>
                </a:lnTo>
                <a:lnTo>
                  <a:pt x="498349" y="533400"/>
                </a:lnTo>
                <a:lnTo>
                  <a:pt x="522560" y="571500"/>
                </a:lnTo>
                <a:lnTo>
                  <a:pt x="545178" y="622300"/>
                </a:lnTo>
                <a:lnTo>
                  <a:pt x="565679" y="673100"/>
                </a:lnTo>
                <a:lnTo>
                  <a:pt x="583540" y="711200"/>
                </a:lnTo>
                <a:lnTo>
                  <a:pt x="601786" y="762000"/>
                </a:lnTo>
                <a:lnTo>
                  <a:pt x="617532" y="812800"/>
                </a:lnTo>
                <a:lnTo>
                  <a:pt x="631224" y="863600"/>
                </a:lnTo>
                <a:lnTo>
                  <a:pt x="643309" y="914400"/>
                </a:lnTo>
                <a:lnTo>
                  <a:pt x="654233" y="965200"/>
                </a:lnTo>
                <a:lnTo>
                  <a:pt x="664443" y="1016000"/>
                </a:lnTo>
                <a:lnTo>
                  <a:pt x="674384" y="1066800"/>
                </a:lnTo>
                <a:lnTo>
                  <a:pt x="684505" y="1117600"/>
                </a:lnTo>
                <a:lnTo>
                  <a:pt x="694156" y="1168400"/>
                </a:lnTo>
                <a:lnTo>
                  <a:pt x="716528" y="1282700"/>
                </a:lnTo>
                <a:lnTo>
                  <a:pt x="722225" y="1308100"/>
                </a:lnTo>
                <a:lnTo>
                  <a:pt x="720403" y="1320800"/>
                </a:lnTo>
                <a:lnTo>
                  <a:pt x="707913" y="1371600"/>
                </a:lnTo>
                <a:lnTo>
                  <a:pt x="697618" y="1422400"/>
                </a:lnTo>
                <a:lnTo>
                  <a:pt x="690220" y="1460500"/>
                </a:lnTo>
                <a:lnTo>
                  <a:pt x="683671" y="1511300"/>
                </a:lnTo>
                <a:lnTo>
                  <a:pt x="681513" y="1524000"/>
                </a:lnTo>
                <a:lnTo>
                  <a:pt x="677837" y="1549400"/>
                </a:lnTo>
                <a:lnTo>
                  <a:pt x="671557" y="1574800"/>
                </a:lnTo>
                <a:lnTo>
                  <a:pt x="664026" y="1612900"/>
                </a:lnTo>
                <a:lnTo>
                  <a:pt x="655223" y="1625600"/>
                </a:lnTo>
                <a:close/>
              </a:path>
              <a:path w="986155" h="1943100">
                <a:moveTo>
                  <a:pt x="910962" y="482600"/>
                </a:moveTo>
                <a:lnTo>
                  <a:pt x="910024" y="482600"/>
                </a:lnTo>
                <a:lnTo>
                  <a:pt x="918820" y="469900"/>
                </a:lnTo>
                <a:lnTo>
                  <a:pt x="910962" y="482600"/>
                </a:lnTo>
                <a:close/>
              </a:path>
              <a:path w="986155" h="1943100">
                <a:moveTo>
                  <a:pt x="948154" y="482600"/>
                </a:moveTo>
                <a:lnTo>
                  <a:pt x="910962" y="482600"/>
                </a:lnTo>
                <a:lnTo>
                  <a:pt x="918820" y="469900"/>
                </a:lnTo>
                <a:lnTo>
                  <a:pt x="938227" y="469900"/>
                </a:lnTo>
                <a:lnTo>
                  <a:pt x="948154" y="482600"/>
                </a:lnTo>
                <a:close/>
              </a:path>
              <a:path w="986155" h="1943100">
                <a:moveTo>
                  <a:pt x="965730" y="495300"/>
                </a:moveTo>
                <a:lnTo>
                  <a:pt x="895245" y="495300"/>
                </a:lnTo>
                <a:lnTo>
                  <a:pt x="903103" y="482600"/>
                </a:lnTo>
                <a:lnTo>
                  <a:pt x="948154" y="482600"/>
                </a:lnTo>
                <a:lnTo>
                  <a:pt x="938227" y="469900"/>
                </a:lnTo>
                <a:lnTo>
                  <a:pt x="944537" y="469900"/>
                </a:lnTo>
                <a:lnTo>
                  <a:pt x="954777" y="482600"/>
                </a:lnTo>
                <a:lnTo>
                  <a:pt x="965730" y="495300"/>
                </a:lnTo>
                <a:close/>
              </a:path>
              <a:path w="986155" h="1943100">
                <a:moveTo>
                  <a:pt x="895245" y="495300"/>
                </a:moveTo>
                <a:lnTo>
                  <a:pt x="893504" y="495300"/>
                </a:lnTo>
                <a:lnTo>
                  <a:pt x="901318" y="482600"/>
                </a:lnTo>
                <a:lnTo>
                  <a:pt x="903103" y="482600"/>
                </a:lnTo>
                <a:lnTo>
                  <a:pt x="895245" y="495300"/>
                </a:lnTo>
                <a:close/>
              </a:path>
              <a:path w="986155" h="1943100">
                <a:moveTo>
                  <a:pt x="971922" y="495300"/>
                </a:moveTo>
                <a:lnTo>
                  <a:pt x="965730" y="495300"/>
                </a:lnTo>
                <a:lnTo>
                  <a:pt x="954777" y="482600"/>
                </a:lnTo>
                <a:lnTo>
                  <a:pt x="964689" y="482600"/>
                </a:lnTo>
                <a:lnTo>
                  <a:pt x="971922" y="495300"/>
                </a:lnTo>
                <a:close/>
              </a:path>
              <a:path w="986155" h="1943100">
                <a:moveTo>
                  <a:pt x="743268" y="1219200"/>
                </a:moveTo>
                <a:lnTo>
                  <a:pt x="742979" y="1206500"/>
                </a:lnTo>
                <a:lnTo>
                  <a:pt x="743137" y="1155700"/>
                </a:lnTo>
                <a:lnTo>
                  <a:pt x="744512" y="1117600"/>
                </a:lnTo>
                <a:lnTo>
                  <a:pt x="747742" y="1066800"/>
                </a:lnTo>
                <a:lnTo>
                  <a:pt x="751775" y="1016000"/>
                </a:lnTo>
                <a:lnTo>
                  <a:pt x="756701" y="977900"/>
                </a:lnTo>
                <a:lnTo>
                  <a:pt x="762610" y="939800"/>
                </a:lnTo>
                <a:lnTo>
                  <a:pt x="769203" y="901700"/>
                </a:lnTo>
                <a:lnTo>
                  <a:pt x="776778" y="876300"/>
                </a:lnTo>
                <a:lnTo>
                  <a:pt x="784175" y="850900"/>
                </a:lnTo>
                <a:lnTo>
                  <a:pt x="790232" y="812800"/>
                </a:lnTo>
                <a:lnTo>
                  <a:pt x="792658" y="787400"/>
                </a:lnTo>
                <a:lnTo>
                  <a:pt x="793209" y="762000"/>
                </a:lnTo>
                <a:lnTo>
                  <a:pt x="794652" y="736600"/>
                </a:lnTo>
                <a:lnTo>
                  <a:pt x="799757" y="711200"/>
                </a:lnTo>
                <a:lnTo>
                  <a:pt x="811797" y="660400"/>
                </a:lnTo>
                <a:lnTo>
                  <a:pt x="829094" y="622300"/>
                </a:lnTo>
                <a:lnTo>
                  <a:pt x="849135" y="571500"/>
                </a:lnTo>
                <a:lnTo>
                  <a:pt x="869404" y="520700"/>
                </a:lnTo>
                <a:lnTo>
                  <a:pt x="887387" y="495300"/>
                </a:lnTo>
                <a:lnTo>
                  <a:pt x="884024" y="508000"/>
                </a:lnTo>
                <a:lnTo>
                  <a:pt x="881910" y="508000"/>
                </a:lnTo>
                <a:lnTo>
                  <a:pt x="877862" y="520700"/>
                </a:lnTo>
                <a:lnTo>
                  <a:pt x="869518" y="558800"/>
                </a:lnTo>
                <a:lnTo>
                  <a:pt x="859117" y="596900"/>
                </a:lnTo>
                <a:lnTo>
                  <a:pt x="848030" y="647700"/>
                </a:lnTo>
                <a:lnTo>
                  <a:pt x="837629" y="698500"/>
                </a:lnTo>
                <a:lnTo>
                  <a:pt x="829285" y="749300"/>
                </a:lnTo>
                <a:lnTo>
                  <a:pt x="823763" y="800100"/>
                </a:lnTo>
                <a:lnTo>
                  <a:pt x="820831" y="838200"/>
                </a:lnTo>
                <a:lnTo>
                  <a:pt x="817364" y="889000"/>
                </a:lnTo>
                <a:lnTo>
                  <a:pt x="810235" y="939800"/>
                </a:lnTo>
                <a:lnTo>
                  <a:pt x="802065" y="990600"/>
                </a:lnTo>
                <a:lnTo>
                  <a:pt x="791169" y="1041400"/>
                </a:lnTo>
                <a:lnTo>
                  <a:pt x="778251" y="1092200"/>
                </a:lnTo>
                <a:lnTo>
                  <a:pt x="764012" y="1155700"/>
                </a:lnTo>
                <a:lnTo>
                  <a:pt x="749156" y="1206500"/>
                </a:lnTo>
                <a:lnTo>
                  <a:pt x="743268" y="1219200"/>
                </a:lnTo>
                <a:close/>
              </a:path>
              <a:path w="986155" h="1943100">
                <a:moveTo>
                  <a:pt x="826941" y="1422400"/>
                </a:moveTo>
                <a:lnTo>
                  <a:pt x="744914" y="1422400"/>
                </a:lnTo>
                <a:lnTo>
                  <a:pt x="744883" y="1358900"/>
                </a:lnTo>
                <a:lnTo>
                  <a:pt x="744393" y="1308100"/>
                </a:lnTo>
                <a:lnTo>
                  <a:pt x="743558" y="1257300"/>
                </a:lnTo>
                <a:lnTo>
                  <a:pt x="743268" y="1219200"/>
                </a:lnTo>
                <a:lnTo>
                  <a:pt x="749156" y="1206500"/>
                </a:lnTo>
                <a:lnTo>
                  <a:pt x="764012" y="1155700"/>
                </a:lnTo>
                <a:lnTo>
                  <a:pt x="778251" y="1092200"/>
                </a:lnTo>
                <a:lnTo>
                  <a:pt x="791169" y="1041400"/>
                </a:lnTo>
                <a:lnTo>
                  <a:pt x="802065" y="990600"/>
                </a:lnTo>
                <a:lnTo>
                  <a:pt x="810235" y="939800"/>
                </a:lnTo>
                <a:lnTo>
                  <a:pt x="817364" y="889000"/>
                </a:lnTo>
                <a:lnTo>
                  <a:pt x="820831" y="838200"/>
                </a:lnTo>
                <a:lnTo>
                  <a:pt x="823763" y="800100"/>
                </a:lnTo>
                <a:lnTo>
                  <a:pt x="829285" y="749300"/>
                </a:lnTo>
                <a:lnTo>
                  <a:pt x="837629" y="698500"/>
                </a:lnTo>
                <a:lnTo>
                  <a:pt x="848030" y="647700"/>
                </a:lnTo>
                <a:lnTo>
                  <a:pt x="859117" y="596900"/>
                </a:lnTo>
                <a:lnTo>
                  <a:pt x="869518" y="558800"/>
                </a:lnTo>
                <a:lnTo>
                  <a:pt x="877862" y="520700"/>
                </a:lnTo>
                <a:lnTo>
                  <a:pt x="881910" y="508000"/>
                </a:lnTo>
                <a:lnTo>
                  <a:pt x="884024" y="508000"/>
                </a:lnTo>
                <a:lnTo>
                  <a:pt x="887387" y="495300"/>
                </a:lnTo>
                <a:lnTo>
                  <a:pt x="975613" y="495300"/>
                </a:lnTo>
                <a:lnTo>
                  <a:pt x="982637" y="508000"/>
                </a:lnTo>
                <a:lnTo>
                  <a:pt x="984959" y="520700"/>
                </a:lnTo>
                <a:lnTo>
                  <a:pt x="985799" y="520700"/>
                </a:lnTo>
                <a:lnTo>
                  <a:pt x="985495" y="533400"/>
                </a:lnTo>
                <a:lnTo>
                  <a:pt x="984751" y="533400"/>
                </a:lnTo>
                <a:lnTo>
                  <a:pt x="974556" y="571500"/>
                </a:lnTo>
                <a:lnTo>
                  <a:pt x="953705" y="622300"/>
                </a:lnTo>
                <a:lnTo>
                  <a:pt x="930175" y="673100"/>
                </a:lnTo>
                <a:lnTo>
                  <a:pt x="911200" y="723900"/>
                </a:lnTo>
                <a:lnTo>
                  <a:pt x="899610" y="774700"/>
                </a:lnTo>
                <a:lnTo>
                  <a:pt x="889803" y="825500"/>
                </a:lnTo>
                <a:lnTo>
                  <a:pt x="881505" y="876300"/>
                </a:lnTo>
                <a:lnTo>
                  <a:pt x="874441" y="927100"/>
                </a:lnTo>
                <a:lnTo>
                  <a:pt x="868337" y="965200"/>
                </a:lnTo>
                <a:lnTo>
                  <a:pt x="863277" y="1003300"/>
                </a:lnTo>
                <a:lnTo>
                  <a:pt x="859288" y="1041400"/>
                </a:lnTo>
                <a:lnTo>
                  <a:pt x="856014" y="1079500"/>
                </a:lnTo>
                <a:lnTo>
                  <a:pt x="853097" y="1117600"/>
                </a:lnTo>
                <a:lnTo>
                  <a:pt x="851724" y="1155700"/>
                </a:lnTo>
                <a:lnTo>
                  <a:pt x="851579" y="1206500"/>
                </a:lnTo>
                <a:lnTo>
                  <a:pt x="852193" y="1257300"/>
                </a:lnTo>
                <a:lnTo>
                  <a:pt x="853097" y="1308100"/>
                </a:lnTo>
                <a:lnTo>
                  <a:pt x="848995" y="1333500"/>
                </a:lnTo>
                <a:lnTo>
                  <a:pt x="836483" y="1384300"/>
                </a:lnTo>
                <a:lnTo>
                  <a:pt x="826941" y="1422400"/>
                </a:lnTo>
                <a:close/>
              </a:path>
              <a:path w="986155" h="1943100">
                <a:moveTo>
                  <a:pt x="982637" y="508000"/>
                </a:moveTo>
                <a:lnTo>
                  <a:pt x="975613" y="495300"/>
                </a:lnTo>
                <a:lnTo>
                  <a:pt x="978083" y="495300"/>
                </a:lnTo>
                <a:lnTo>
                  <a:pt x="982637" y="508000"/>
                </a:lnTo>
                <a:close/>
              </a:path>
              <a:path w="986155" h="1943100">
                <a:moveTo>
                  <a:pt x="985465" y="520700"/>
                </a:moveTo>
                <a:lnTo>
                  <a:pt x="984959" y="520700"/>
                </a:lnTo>
                <a:lnTo>
                  <a:pt x="982637" y="508000"/>
                </a:lnTo>
                <a:lnTo>
                  <a:pt x="985465" y="520700"/>
                </a:lnTo>
                <a:close/>
              </a:path>
              <a:path w="986155" h="1943100">
                <a:moveTo>
                  <a:pt x="985971" y="533400"/>
                </a:moveTo>
                <a:lnTo>
                  <a:pt x="985495" y="533400"/>
                </a:lnTo>
                <a:lnTo>
                  <a:pt x="985799" y="520700"/>
                </a:lnTo>
                <a:lnTo>
                  <a:pt x="985971" y="533400"/>
                </a:lnTo>
                <a:close/>
              </a:path>
              <a:path w="986155" h="1943100">
                <a:moveTo>
                  <a:pt x="853140" y="1308100"/>
                </a:moveTo>
                <a:lnTo>
                  <a:pt x="852193" y="1257300"/>
                </a:lnTo>
                <a:lnTo>
                  <a:pt x="851733" y="1219200"/>
                </a:lnTo>
                <a:lnTo>
                  <a:pt x="851615" y="1193800"/>
                </a:lnTo>
                <a:lnTo>
                  <a:pt x="851724" y="1155700"/>
                </a:lnTo>
                <a:lnTo>
                  <a:pt x="853097" y="1117600"/>
                </a:lnTo>
                <a:lnTo>
                  <a:pt x="856014" y="1079500"/>
                </a:lnTo>
                <a:lnTo>
                  <a:pt x="859288" y="1041400"/>
                </a:lnTo>
                <a:lnTo>
                  <a:pt x="863277" y="1003300"/>
                </a:lnTo>
                <a:lnTo>
                  <a:pt x="868337" y="965200"/>
                </a:lnTo>
                <a:lnTo>
                  <a:pt x="874441" y="927100"/>
                </a:lnTo>
                <a:lnTo>
                  <a:pt x="881505" y="876300"/>
                </a:lnTo>
                <a:lnTo>
                  <a:pt x="889803" y="825500"/>
                </a:lnTo>
                <a:lnTo>
                  <a:pt x="899610" y="774700"/>
                </a:lnTo>
                <a:lnTo>
                  <a:pt x="911200" y="723900"/>
                </a:lnTo>
                <a:lnTo>
                  <a:pt x="930175" y="673100"/>
                </a:lnTo>
                <a:lnTo>
                  <a:pt x="953705" y="622300"/>
                </a:lnTo>
                <a:lnTo>
                  <a:pt x="974556" y="571500"/>
                </a:lnTo>
                <a:lnTo>
                  <a:pt x="984751" y="533400"/>
                </a:lnTo>
                <a:lnTo>
                  <a:pt x="983590" y="546100"/>
                </a:lnTo>
                <a:lnTo>
                  <a:pt x="975895" y="596900"/>
                </a:lnTo>
                <a:lnTo>
                  <a:pt x="962754" y="647700"/>
                </a:lnTo>
                <a:lnTo>
                  <a:pt x="948362" y="698500"/>
                </a:lnTo>
                <a:lnTo>
                  <a:pt x="936917" y="762000"/>
                </a:lnTo>
                <a:lnTo>
                  <a:pt x="930979" y="800100"/>
                </a:lnTo>
                <a:lnTo>
                  <a:pt x="927988" y="850900"/>
                </a:lnTo>
                <a:lnTo>
                  <a:pt x="924460" y="901700"/>
                </a:lnTo>
                <a:lnTo>
                  <a:pt x="916915" y="965200"/>
                </a:lnTo>
                <a:lnTo>
                  <a:pt x="910466" y="1003300"/>
                </a:lnTo>
                <a:lnTo>
                  <a:pt x="902660" y="1054100"/>
                </a:lnTo>
                <a:lnTo>
                  <a:pt x="893659" y="1104900"/>
                </a:lnTo>
                <a:lnTo>
                  <a:pt x="883629" y="1155700"/>
                </a:lnTo>
                <a:lnTo>
                  <a:pt x="872732" y="1206500"/>
                </a:lnTo>
                <a:lnTo>
                  <a:pt x="861133" y="1270000"/>
                </a:lnTo>
                <a:lnTo>
                  <a:pt x="853140" y="1308100"/>
                </a:lnTo>
                <a:close/>
              </a:path>
              <a:path w="986155" h="1943100">
                <a:moveTo>
                  <a:pt x="138365" y="1028700"/>
                </a:moveTo>
                <a:lnTo>
                  <a:pt x="134912" y="1028700"/>
                </a:lnTo>
                <a:lnTo>
                  <a:pt x="142815" y="1016000"/>
                </a:lnTo>
                <a:lnTo>
                  <a:pt x="151507" y="1016000"/>
                </a:lnTo>
                <a:lnTo>
                  <a:pt x="138365" y="1028700"/>
                </a:lnTo>
                <a:close/>
              </a:path>
              <a:path w="986155" h="1943100">
                <a:moveTo>
                  <a:pt x="179918" y="1028700"/>
                </a:moveTo>
                <a:lnTo>
                  <a:pt x="138365" y="1028700"/>
                </a:lnTo>
                <a:lnTo>
                  <a:pt x="151507" y="1016000"/>
                </a:lnTo>
                <a:lnTo>
                  <a:pt x="171881" y="1016000"/>
                </a:lnTo>
                <a:lnTo>
                  <a:pt x="179918" y="1028700"/>
                </a:lnTo>
                <a:close/>
              </a:path>
              <a:path w="986155" h="1943100">
                <a:moveTo>
                  <a:pt x="185395" y="1028700"/>
                </a:moveTo>
                <a:lnTo>
                  <a:pt x="179918" y="1028700"/>
                </a:lnTo>
                <a:lnTo>
                  <a:pt x="171881" y="1016000"/>
                </a:lnTo>
                <a:lnTo>
                  <a:pt x="177298" y="1016000"/>
                </a:lnTo>
                <a:lnTo>
                  <a:pt x="185395" y="1028700"/>
                </a:lnTo>
                <a:close/>
              </a:path>
              <a:path w="986155" h="1943100">
                <a:moveTo>
                  <a:pt x="205546" y="1054100"/>
                </a:moveTo>
                <a:lnTo>
                  <a:pt x="109061" y="1054100"/>
                </a:lnTo>
                <a:lnTo>
                  <a:pt x="116219" y="1041400"/>
                </a:lnTo>
                <a:lnTo>
                  <a:pt x="125343" y="1028700"/>
                </a:lnTo>
                <a:lnTo>
                  <a:pt x="126116" y="1028700"/>
                </a:lnTo>
                <a:lnTo>
                  <a:pt x="116815" y="1041400"/>
                </a:lnTo>
                <a:lnTo>
                  <a:pt x="200233" y="1041400"/>
                </a:lnTo>
                <a:lnTo>
                  <a:pt x="205546" y="1054100"/>
                </a:lnTo>
                <a:close/>
              </a:path>
              <a:path w="986155" h="1943100">
                <a:moveTo>
                  <a:pt x="198730" y="1041400"/>
                </a:moveTo>
                <a:lnTo>
                  <a:pt x="116815" y="1041400"/>
                </a:lnTo>
                <a:lnTo>
                  <a:pt x="126116" y="1028700"/>
                </a:lnTo>
                <a:lnTo>
                  <a:pt x="192777" y="1028700"/>
                </a:lnTo>
                <a:lnTo>
                  <a:pt x="198730" y="1041400"/>
                </a:lnTo>
                <a:close/>
              </a:path>
              <a:path w="986155" h="1943100">
                <a:moveTo>
                  <a:pt x="200233" y="1041400"/>
                </a:moveTo>
                <a:lnTo>
                  <a:pt x="198730" y="1041400"/>
                </a:lnTo>
                <a:lnTo>
                  <a:pt x="192777" y="1028700"/>
                </a:lnTo>
                <a:lnTo>
                  <a:pt x="194920" y="1028700"/>
                </a:lnTo>
                <a:lnTo>
                  <a:pt x="200233" y="1041400"/>
                </a:lnTo>
                <a:close/>
              </a:path>
              <a:path w="986155" h="1943100">
                <a:moveTo>
                  <a:pt x="109061" y="1054100"/>
                </a:moveTo>
                <a:lnTo>
                  <a:pt x="108242" y="1054100"/>
                </a:lnTo>
                <a:lnTo>
                  <a:pt x="111814" y="1041400"/>
                </a:lnTo>
                <a:lnTo>
                  <a:pt x="116219" y="1041400"/>
                </a:lnTo>
                <a:lnTo>
                  <a:pt x="109061" y="1054100"/>
                </a:lnTo>
                <a:close/>
              </a:path>
              <a:path w="986155" h="1943100">
                <a:moveTo>
                  <a:pt x="207837" y="1054100"/>
                </a:moveTo>
                <a:lnTo>
                  <a:pt x="205546" y="1054100"/>
                </a:lnTo>
                <a:lnTo>
                  <a:pt x="200233" y="1041400"/>
                </a:lnTo>
                <a:lnTo>
                  <a:pt x="204549" y="1041400"/>
                </a:lnTo>
                <a:lnTo>
                  <a:pt x="207837" y="1054100"/>
                </a:lnTo>
                <a:close/>
              </a:path>
              <a:path w="986155" h="1943100">
                <a:moveTo>
                  <a:pt x="240640" y="1130300"/>
                </a:moveTo>
                <a:lnTo>
                  <a:pt x="169158" y="1130300"/>
                </a:lnTo>
                <a:lnTo>
                  <a:pt x="177418" y="1117600"/>
                </a:lnTo>
                <a:lnTo>
                  <a:pt x="192062" y="1117600"/>
                </a:lnTo>
                <a:lnTo>
                  <a:pt x="198387" y="1104900"/>
                </a:lnTo>
                <a:lnTo>
                  <a:pt x="204088" y="1104900"/>
                </a:lnTo>
                <a:lnTo>
                  <a:pt x="208537" y="1092200"/>
                </a:lnTo>
                <a:lnTo>
                  <a:pt x="211112" y="1079500"/>
                </a:lnTo>
                <a:lnTo>
                  <a:pt x="208850" y="1066800"/>
                </a:lnTo>
                <a:lnTo>
                  <a:pt x="207837" y="1054100"/>
                </a:lnTo>
                <a:lnTo>
                  <a:pt x="214208" y="1079500"/>
                </a:lnTo>
                <a:lnTo>
                  <a:pt x="224656" y="1104900"/>
                </a:lnTo>
                <a:lnTo>
                  <a:pt x="240640" y="1130300"/>
                </a:lnTo>
                <a:close/>
              </a:path>
              <a:path w="986155" h="1943100">
                <a:moveTo>
                  <a:pt x="107885" y="1092200"/>
                </a:moveTo>
                <a:lnTo>
                  <a:pt x="107290" y="1092200"/>
                </a:lnTo>
                <a:lnTo>
                  <a:pt x="105801" y="1079500"/>
                </a:lnTo>
                <a:lnTo>
                  <a:pt x="105385" y="1066800"/>
                </a:lnTo>
                <a:lnTo>
                  <a:pt x="107885" y="1092200"/>
                </a:lnTo>
                <a:close/>
              </a:path>
              <a:path w="986155" h="1943100">
                <a:moveTo>
                  <a:pt x="694982" y="1892300"/>
                </a:moveTo>
                <a:lnTo>
                  <a:pt x="683016" y="1879600"/>
                </a:lnTo>
                <a:lnTo>
                  <a:pt x="667122" y="1866900"/>
                </a:lnTo>
                <a:lnTo>
                  <a:pt x="649441" y="1854200"/>
                </a:lnTo>
                <a:lnTo>
                  <a:pt x="632117" y="1828800"/>
                </a:lnTo>
                <a:lnTo>
                  <a:pt x="611619" y="1803400"/>
                </a:lnTo>
                <a:lnTo>
                  <a:pt x="591350" y="1765300"/>
                </a:lnTo>
                <a:lnTo>
                  <a:pt x="569709" y="1714500"/>
                </a:lnTo>
                <a:lnTo>
                  <a:pt x="545097" y="1676400"/>
                </a:lnTo>
                <a:lnTo>
                  <a:pt x="515912" y="1625600"/>
                </a:lnTo>
                <a:lnTo>
                  <a:pt x="490464" y="1587500"/>
                </a:lnTo>
                <a:lnTo>
                  <a:pt x="460112" y="1562100"/>
                </a:lnTo>
                <a:lnTo>
                  <a:pt x="426046" y="1511300"/>
                </a:lnTo>
                <a:lnTo>
                  <a:pt x="389455" y="1473200"/>
                </a:lnTo>
                <a:lnTo>
                  <a:pt x="313457" y="1397000"/>
                </a:lnTo>
                <a:lnTo>
                  <a:pt x="276428" y="1346200"/>
                </a:lnTo>
                <a:lnTo>
                  <a:pt x="241632" y="1308100"/>
                </a:lnTo>
                <a:lnTo>
                  <a:pt x="210258" y="1270000"/>
                </a:lnTo>
                <a:lnTo>
                  <a:pt x="183496" y="1244600"/>
                </a:lnTo>
                <a:lnTo>
                  <a:pt x="162535" y="1206500"/>
                </a:lnTo>
                <a:lnTo>
                  <a:pt x="138603" y="1168400"/>
                </a:lnTo>
                <a:lnTo>
                  <a:pt x="119672" y="1130300"/>
                </a:lnTo>
                <a:lnTo>
                  <a:pt x="107885" y="1092200"/>
                </a:lnTo>
                <a:lnTo>
                  <a:pt x="105385" y="1066800"/>
                </a:lnTo>
                <a:lnTo>
                  <a:pt x="208850" y="1066800"/>
                </a:lnTo>
                <a:lnTo>
                  <a:pt x="211187" y="1079500"/>
                </a:lnTo>
                <a:lnTo>
                  <a:pt x="208537" y="1092200"/>
                </a:lnTo>
                <a:lnTo>
                  <a:pt x="110207" y="1092200"/>
                </a:lnTo>
                <a:lnTo>
                  <a:pt x="114910" y="1104900"/>
                </a:lnTo>
                <a:lnTo>
                  <a:pt x="123661" y="1117600"/>
                </a:lnTo>
                <a:lnTo>
                  <a:pt x="135627" y="1117600"/>
                </a:lnTo>
                <a:lnTo>
                  <a:pt x="148664" y="1130300"/>
                </a:lnTo>
                <a:lnTo>
                  <a:pt x="240640" y="1130300"/>
                </a:lnTo>
                <a:lnTo>
                  <a:pt x="260688" y="1168400"/>
                </a:lnTo>
                <a:lnTo>
                  <a:pt x="286821" y="1193800"/>
                </a:lnTo>
                <a:lnTo>
                  <a:pt x="317825" y="1219200"/>
                </a:lnTo>
                <a:lnTo>
                  <a:pt x="352770" y="1270000"/>
                </a:lnTo>
                <a:lnTo>
                  <a:pt x="390302" y="1320800"/>
                </a:lnTo>
                <a:lnTo>
                  <a:pt x="468772" y="1397000"/>
                </a:lnTo>
                <a:lnTo>
                  <a:pt x="507426" y="1447800"/>
                </a:lnTo>
                <a:lnTo>
                  <a:pt x="544168" y="1485900"/>
                </a:lnTo>
                <a:lnTo>
                  <a:pt x="577858" y="1524000"/>
                </a:lnTo>
                <a:lnTo>
                  <a:pt x="607352" y="1574800"/>
                </a:lnTo>
                <a:lnTo>
                  <a:pt x="638989" y="1612900"/>
                </a:lnTo>
                <a:lnTo>
                  <a:pt x="643919" y="1612900"/>
                </a:lnTo>
                <a:lnTo>
                  <a:pt x="644500" y="1625600"/>
                </a:lnTo>
                <a:lnTo>
                  <a:pt x="646107" y="1638300"/>
                </a:lnTo>
                <a:lnTo>
                  <a:pt x="647357" y="1638300"/>
                </a:lnTo>
                <a:lnTo>
                  <a:pt x="647179" y="1651000"/>
                </a:lnTo>
                <a:lnTo>
                  <a:pt x="644500" y="1663700"/>
                </a:lnTo>
                <a:lnTo>
                  <a:pt x="636909" y="1663700"/>
                </a:lnTo>
                <a:lnTo>
                  <a:pt x="628069" y="1676400"/>
                </a:lnTo>
                <a:lnTo>
                  <a:pt x="619586" y="1676400"/>
                </a:lnTo>
                <a:lnTo>
                  <a:pt x="613067" y="1689100"/>
                </a:lnTo>
                <a:lnTo>
                  <a:pt x="608513" y="1689100"/>
                </a:lnTo>
                <a:lnTo>
                  <a:pt x="605209" y="1701800"/>
                </a:lnTo>
                <a:lnTo>
                  <a:pt x="604933" y="1701800"/>
                </a:lnTo>
                <a:lnTo>
                  <a:pt x="603691" y="1714500"/>
                </a:lnTo>
                <a:lnTo>
                  <a:pt x="604495" y="1727200"/>
                </a:lnTo>
                <a:lnTo>
                  <a:pt x="608573" y="1739900"/>
                </a:lnTo>
                <a:lnTo>
                  <a:pt x="610120" y="1739900"/>
                </a:lnTo>
                <a:lnTo>
                  <a:pt x="614020" y="1752600"/>
                </a:lnTo>
                <a:lnTo>
                  <a:pt x="622235" y="1752600"/>
                </a:lnTo>
                <a:lnTo>
                  <a:pt x="627548" y="1765300"/>
                </a:lnTo>
                <a:lnTo>
                  <a:pt x="702154" y="1765300"/>
                </a:lnTo>
                <a:lnTo>
                  <a:pt x="697840" y="1803400"/>
                </a:lnTo>
                <a:lnTo>
                  <a:pt x="695250" y="1828800"/>
                </a:lnTo>
                <a:lnTo>
                  <a:pt x="693553" y="1854200"/>
                </a:lnTo>
                <a:lnTo>
                  <a:pt x="693286" y="1879600"/>
                </a:lnTo>
                <a:lnTo>
                  <a:pt x="694982" y="1892300"/>
                </a:lnTo>
                <a:close/>
              </a:path>
              <a:path w="986155" h="1943100">
                <a:moveTo>
                  <a:pt x="192062" y="1117600"/>
                </a:moveTo>
                <a:lnTo>
                  <a:pt x="123661" y="1117600"/>
                </a:lnTo>
                <a:lnTo>
                  <a:pt x="114910" y="1104900"/>
                </a:lnTo>
                <a:lnTo>
                  <a:pt x="110207" y="1092200"/>
                </a:lnTo>
                <a:lnTo>
                  <a:pt x="208537" y="1092200"/>
                </a:lnTo>
                <a:lnTo>
                  <a:pt x="204088" y="1104900"/>
                </a:lnTo>
                <a:lnTo>
                  <a:pt x="198387" y="1104900"/>
                </a:lnTo>
                <a:lnTo>
                  <a:pt x="192062" y="1117600"/>
                </a:lnTo>
                <a:close/>
              </a:path>
              <a:path w="986155" h="1943100">
                <a:moveTo>
                  <a:pt x="169158" y="1130300"/>
                </a:moveTo>
                <a:lnTo>
                  <a:pt x="148664" y="1130300"/>
                </a:lnTo>
                <a:lnTo>
                  <a:pt x="135627" y="1117600"/>
                </a:lnTo>
                <a:lnTo>
                  <a:pt x="177418" y="1117600"/>
                </a:lnTo>
                <a:lnTo>
                  <a:pt x="169158" y="1130300"/>
                </a:lnTo>
                <a:close/>
              </a:path>
              <a:path w="986155" h="1943100">
                <a:moveTo>
                  <a:pt x="763988" y="1612736"/>
                </a:moveTo>
                <a:lnTo>
                  <a:pt x="761712" y="1562100"/>
                </a:lnTo>
                <a:lnTo>
                  <a:pt x="756359" y="1511300"/>
                </a:lnTo>
                <a:lnTo>
                  <a:pt x="748550" y="1460500"/>
                </a:lnTo>
                <a:lnTo>
                  <a:pt x="744609" y="1422400"/>
                </a:lnTo>
                <a:lnTo>
                  <a:pt x="738900" y="1397000"/>
                </a:lnTo>
                <a:lnTo>
                  <a:pt x="728021" y="1346200"/>
                </a:lnTo>
                <a:lnTo>
                  <a:pt x="722225" y="1308100"/>
                </a:lnTo>
                <a:lnTo>
                  <a:pt x="734385" y="1270000"/>
                </a:lnTo>
                <a:lnTo>
                  <a:pt x="743268" y="1219200"/>
                </a:lnTo>
                <a:lnTo>
                  <a:pt x="743558" y="1257300"/>
                </a:lnTo>
                <a:lnTo>
                  <a:pt x="744393" y="1308100"/>
                </a:lnTo>
                <a:lnTo>
                  <a:pt x="744883" y="1358900"/>
                </a:lnTo>
                <a:lnTo>
                  <a:pt x="744914" y="1422400"/>
                </a:lnTo>
                <a:lnTo>
                  <a:pt x="826941" y="1422400"/>
                </a:lnTo>
                <a:lnTo>
                  <a:pt x="810991" y="1485900"/>
                </a:lnTo>
                <a:lnTo>
                  <a:pt x="798338" y="1536700"/>
                </a:lnTo>
                <a:lnTo>
                  <a:pt x="785967" y="1574800"/>
                </a:lnTo>
                <a:lnTo>
                  <a:pt x="774040" y="1600200"/>
                </a:lnTo>
                <a:lnTo>
                  <a:pt x="763988" y="1612736"/>
                </a:lnTo>
                <a:close/>
              </a:path>
              <a:path w="986155" h="1943100">
                <a:moveTo>
                  <a:pt x="634022" y="1765300"/>
                </a:moveTo>
                <a:lnTo>
                  <a:pt x="627548" y="1765300"/>
                </a:lnTo>
                <a:lnTo>
                  <a:pt x="622235" y="1752600"/>
                </a:lnTo>
                <a:lnTo>
                  <a:pt x="614020" y="1752600"/>
                </a:lnTo>
                <a:lnTo>
                  <a:pt x="610128" y="1739900"/>
                </a:lnTo>
                <a:lnTo>
                  <a:pt x="607114" y="1727200"/>
                </a:lnTo>
                <a:lnTo>
                  <a:pt x="605179" y="1714500"/>
                </a:lnTo>
                <a:lnTo>
                  <a:pt x="604495" y="1714500"/>
                </a:lnTo>
                <a:lnTo>
                  <a:pt x="604933" y="1701800"/>
                </a:lnTo>
                <a:lnTo>
                  <a:pt x="704764" y="1701800"/>
                </a:lnTo>
                <a:lnTo>
                  <a:pt x="672033" y="1663700"/>
                </a:lnTo>
                <a:lnTo>
                  <a:pt x="655223" y="1625600"/>
                </a:lnTo>
                <a:lnTo>
                  <a:pt x="664026" y="1612900"/>
                </a:lnTo>
                <a:lnTo>
                  <a:pt x="671557" y="1574800"/>
                </a:lnTo>
                <a:lnTo>
                  <a:pt x="677837" y="1549400"/>
                </a:lnTo>
                <a:lnTo>
                  <a:pt x="681513" y="1524000"/>
                </a:lnTo>
                <a:lnTo>
                  <a:pt x="683671" y="1511300"/>
                </a:lnTo>
                <a:lnTo>
                  <a:pt x="690220" y="1460500"/>
                </a:lnTo>
                <a:lnTo>
                  <a:pt x="697618" y="1422400"/>
                </a:lnTo>
                <a:lnTo>
                  <a:pt x="707913" y="1371600"/>
                </a:lnTo>
                <a:lnTo>
                  <a:pt x="720403" y="1320800"/>
                </a:lnTo>
                <a:lnTo>
                  <a:pt x="722225" y="1308100"/>
                </a:lnTo>
                <a:lnTo>
                  <a:pt x="728021" y="1346200"/>
                </a:lnTo>
                <a:lnTo>
                  <a:pt x="738900" y="1397000"/>
                </a:lnTo>
                <a:lnTo>
                  <a:pt x="744609" y="1422400"/>
                </a:lnTo>
                <a:lnTo>
                  <a:pt x="743640" y="1473200"/>
                </a:lnTo>
                <a:lnTo>
                  <a:pt x="740702" y="1524000"/>
                </a:lnTo>
                <a:lnTo>
                  <a:pt x="733593" y="1587500"/>
                </a:lnTo>
                <a:lnTo>
                  <a:pt x="723917" y="1625600"/>
                </a:lnTo>
                <a:lnTo>
                  <a:pt x="716841" y="1676400"/>
                </a:lnTo>
                <a:lnTo>
                  <a:pt x="712127" y="1689100"/>
                </a:lnTo>
                <a:lnTo>
                  <a:pt x="705960" y="1701800"/>
                </a:lnTo>
                <a:lnTo>
                  <a:pt x="701456" y="1714500"/>
                </a:lnTo>
                <a:lnTo>
                  <a:pt x="692482" y="1727200"/>
                </a:lnTo>
                <a:lnTo>
                  <a:pt x="687905" y="1739900"/>
                </a:lnTo>
                <a:lnTo>
                  <a:pt x="615687" y="1739900"/>
                </a:lnTo>
                <a:lnTo>
                  <a:pt x="624587" y="1752600"/>
                </a:lnTo>
                <a:lnTo>
                  <a:pt x="634022" y="1765300"/>
                </a:lnTo>
                <a:close/>
              </a:path>
              <a:path w="986155" h="1943100">
                <a:moveTo>
                  <a:pt x="838912" y="1612900"/>
                </a:moveTo>
                <a:lnTo>
                  <a:pt x="763995" y="1612900"/>
                </a:lnTo>
                <a:lnTo>
                  <a:pt x="763988" y="1612736"/>
                </a:lnTo>
                <a:lnTo>
                  <a:pt x="774040" y="1600200"/>
                </a:lnTo>
                <a:lnTo>
                  <a:pt x="785967" y="1574800"/>
                </a:lnTo>
                <a:lnTo>
                  <a:pt x="798338" y="1536700"/>
                </a:lnTo>
                <a:lnTo>
                  <a:pt x="810991" y="1485900"/>
                </a:lnTo>
                <a:lnTo>
                  <a:pt x="823760" y="1435100"/>
                </a:lnTo>
                <a:lnTo>
                  <a:pt x="836483" y="1384300"/>
                </a:lnTo>
                <a:lnTo>
                  <a:pt x="848995" y="1333500"/>
                </a:lnTo>
                <a:lnTo>
                  <a:pt x="853140" y="1308100"/>
                </a:lnTo>
                <a:lnTo>
                  <a:pt x="853823" y="1371600"/>
                </a:lnTo>
                <a:lnTo>
                  <a:pt x="853901" y="1422400"/>
                </a:lnTo>
                <a:lnTo>
                  <a:pt x="852863" y="1473200"/>
                </a:lnTo>
                <a:lnTo>
                  <a:pt x="850240" y="1524000"/>
                </a:lnTo>
                <a:lnTo>
                  <a:pt x="844617" y="1574800"/>
                </a:lnTo>
                <a:lnTo>
                  <a:pt x="838912" y="1612900"/>
                </a:lnTo>
                <a:close/>
              </a:path>
              <a:path w="986155" h="1943100">
                <a:moveTo>
                  <a:pt x="716841" y="1676400"/>
                </a:moveTo>
                <a:lnTo>
                  <a:pt x="723832" y="1638300"/>
                </a:lnTo>
                <a:lnTo>
                  <a:pt x="733593" y="1587500"/>
                </a:lnTo>
                <a:lnTo>
                  <a:pt x="740702" y="1524000"/>
                </a:lnTo>
                <a:lnTo>
                  <a:pt x="743640" y="1473200"/>
                </a:lnTo>
                <a:lnTo>
                  <a:pt x="744609" y="1422400"/>
                </a:lnTo>
                <a:lnTo>
                  <a:pt x="748550" y="1460500"/>
                </a:lnTo>
                <a:lnTo>
                  <a:pt x="756359" y="1511300"/>
                </a:lnTo>
                <a:lnTo>
                  <a:pt x="761712" y="1562100"/>
                </a:lnTo>
                <a:lnTo>
                  <a:pt x="763988" y="1612736"/>
                </a:lnTo>
                <a:lnTo>
                  <a:pt x="763856" y="1612900"/>
                </a:lnTo>
                <a:lnTo>
                  <a:pt x="758338" y="1625600"/>
                </a:lnTo>
                <a:lnTo>
                  <a:pt x="742012" y="1651000"/>
                </a:lnTo>
                <a:lnTo>
                  <a:pt x="726221" y="1663700"/>
                </a:lnTo>
                <a:lnTo>
                  <a:pt x="716841" y="1676400"/>
                </a:lnTo>
                <a:close/>
              </a:path>
              <a:path w="986155" h="1943100">
                <a:moveTo>
                  <a:pt x="817515" y="1739900"/>
                </a:moveTo>
                <a:lnTo>
                  <a:pt x="727843" y="1739900"/>
                </a:lnTo>
                <a:lnTo>
                  <a:pt x="744602" y="1714500"/>
                </a:lnTo>
                <a:lnTo>
                  <a:pt x="756895" y="1689100"/>
                </a:lnTo>
                <a:lnTo>
                  <a:pt x="762594" y="1651000"/>
                </a:lnTo>
                <a:lnTo>
                  <a:pt x="763856" y="1612900"/>
                </a:lnTo>
                <a:lnTo>
                  <a:pt x="763988" y="1612736"/>
                </a:lnTo>
                <a:lnTo>
                  <a:pt x="763995" y="1612900"/>
                </a:lnTo>
                <a:lnTo>
                  <a:pt x="838912" y="1612900"/>
                </a:lnTo>
                <a:lnTo>
                  <a:pt x="837011" y="1625600"/>
                </a:lnTo>
                <a:lnTo>
                  <a:pt x="828451" y="1676400"/>
                </a:lnTo>
                <a:lnTo>
                  <a:pt x="819971" y="1727200"/>
                </a:lnTo>
                <a:lnTo>
                  <a:pt x="817515" y="1739900"/>
                </a:lnTo>
                <a:close/>
              </a:path>
              <a:path w="986155" h="1943100">
                <a:moveTo>
                  <a:pt x="644500" y="1663700"/>
                </a:moveTo>
                <a:lnTo>
                  <a:pt x="647179" y="1651000"/>
                </a:lnTo>
                <a:lnTo>
                  <a:pt x="647357" y="1638300"/>
                </a:lnTo>
                <a:lnTo>
                  <a:pt x="646107" y="1638300"/>
                </a:lnTo>
                <a:lnTo>
                  <a:pt x="644500" y="1625600"/>
                </a:lnTo>
                <a:lnTo>
                  <a:pt x="643919" y="1612900"/>
                </a:lnTo>
                <a:lnTo>
                  <a:pt x="655223" y="1625600"/>
                </a:lnTo>
                <a:lnTo>
                  <a:pt x="655067" y="1638300"/>
                </a:lnTo>
                <a:lnTo>
                  <a:pt x="644500" y="1663700"/>
                </a:lnTo>
                <a:close/>
              </a:path>
              <a:path w="986155" h="1943100">
                <a:moveTo>
                  <a:pt x="801662" y="1905000"/>
                </a:moveTo>
                <a:lnTo>
                  <a:pt x="801439" y="1905000"/>
                </a:lnTo>
                <a:lnTo>
                  <a:pt x="803567" y="1892300"/>
                </a:lnTo>
                <a:lnTo>
                  <a:pt x="798183" y="1866900"/>
                </a:lnTo>
                <a:lnTo>
                  <a:pt x="783892" y="1841500"/>
                </a:lnTo>
                <a:lnTo>
                  <a:pt x="762413" y="1790700"/>
                </a:lnTo>
                <a:lnTo>
                  <a:pt x="735463" y="1752600"/>
                </a:lnTo>
                <a:lnTo>
                  <a:pt x="727804" y="1739900"/>
                </a:lnTo>
                <a:lnTo>
                  <a:pt x="711344" y="1701800"/>
                </a:lnTo>
                <a:lnTo>
                  <a:pt x="713339" y="1701800"/>
                </a:lnTo>
                <a:lnTo>
                  <a:pt x="716841" y="1676400"/>
                </a:lnTo>
                <a:lnTo>
                  <a:pt x="726221" y="1663700"/>
                </a:lnTo>
                <a:lnTo>
                  <a:pt x="742012" y="1651000"/>
                </a:lnTo>
                <a:lnTo>
                  <a:pt x="758338" y="1625600"/>
                </a:lnTo>
                <a:lnTo>
                  <a:pt x="763856" y="1612900"/>
                </a:lnTo>
                <a:lnTo>
                  <a:pt x="762594" y="1651000"/>
                </a:lnTo>
                <a:lnTo>
                  <a:pt x="756895" y="1689100"/>
                </a:lnTo>
                <a:lnTo>
                  <a:pt x="744602" y="1714500"/>
                </a:lnTo>
                <a:lnTo>
                  <a:pt x="727843" y="1739900"/>
                </a:lnTo>
                <a:lnTo>
                  <a:pt x="817515" y="1739900"/>
                </a:lnTo>
                <a:lnTo>
                  <a:pt x="812603" y="1765300"/>
                </a:lnTo>
                <a:lnTo>
                  <a:pt x="807377" y="1803400"/>
                </a:lnTo>
                <a:lnTo>
                  <a:pt x="805948" y="1828800"/>
                </a:lnTo>
                <a:lnTo>
                  <a:pt x="806663" y="1866900"/>
                </a:lnTo>
                <a:lnTo>
                  <a:pt x="806306" y="1892300"/>
                </a:lnTo>
                <a:lnTo>
                  <a:pt x="801662" y="1905000"/>
                </a:lnTo>
                <a:close/>
              </a:path>
              <a:path w="986155" h="1943100">
                <a:moveTo>
                  <a:pt x="704764" y="1701800"/>
                </a:moveTo>
                <a:lnTo>
                  <a:pt x="606638" y="1701800"/>
                </a:lnTo>
                <a:lnTo>
                  <a:pt x="609317" y="1689100"/>
                </a:lnTo>
                <a:lnTo>
                  <a:pt x="613067" y="1689100"/>
                </a:lnTo>
                <a:lnTo>
                  <a:pt x="619988" y="1676400"/>
                </a:lnTo>
                <a:lnTo>
                  <a:pt x="629141" y="1676400"/>
                </a:lnTo>
                <a:lnTo>
                  <a:pt x="638115" y="1663700"/>
                </a:lnTo>
                <a:lnTo>
                  <a:pt x="644500" y="1663700"/>
                </a:lnTo>
                <a:lnTo>
                  <a:pt x="655067" y="1638300"/>
                </a:lnTo>
                <a:lnTo>
                  <a:pt x="655223" y="1625600"/>
                </a:lnTo>
                <a:lnTo>
                  <a:pt x="672033" y="1663700"/>
                </a:lnTo>
                <a:lnTo>
                  <a:pt x="704764" y="1701800"/>
                </a:lnTo>
                <a:close/>
              </a:path>
              <a:path w="986155" h="1943100">
                <a:moveTo>
                  <a:pt x="629141" y="1676400"/>
                </a:moveTo>
                <a:lnTo>
                  <a:pt x="628069" y="1676400"/>
                </a:lnTo>
                <a:lnTo>
                  <a:pt x="636909" y="1663700"/>
                </a:lnTo>
                <a:lnTo>
                  <a:pt x="638115" y="1663700"/>
                </a:lnTo>
                <a:lnTo>
                  <a:pt x="629141" y="1676400"/>
                </a:lnTo>
                <a:close/>
              </a:path>
              <a:path w="986155" h="1943100">
                <a:moveTo>
                  <a:pt x="613067" y="1689100"/>
                </a:moveTo>
                <a:lnTo>
                  <a:pt x="619586" y="1676400"/>
                </a:lnTo>
                <a:lnTo>
                  <a:pt x="619988" y="1676400"/>
                </a:lnTo>
                <a:lnTo>
                  <a:pt x="613067" y="1689100"/>
                </a:lnTo>
                <a:close/>
              </a:path>
              <a:path w="986155" h="1943100">
                <a:moveTo>
                  <a:pt x="690220" y="1765300"/>
                </a:moveTo>
                <a:lnTo>
                  <a:pt x="672122" y="1765300"/>
                </a:lnTo>
                <a:lnTo>
                  <a:pt x="683329" y="1752600"/>
                </a:lnTo>
                <a:lnTo>
                  <a:pt x="692482" y="1727200"/>
                </a:lnTo>
                <a:lnTo>
                  <a:pt x="701456" y="1714500"/>
                </a:lnTo>
                <a:lnTo>
                  <a:pt x="705960" y="1701800"/>
                </a:lnTo>
                <a:lnTo>
                  <a:pt x="712127" y="1689100"/>
                </a:lnTo>
                <a:lnTo>
                  <a:pt x="716841" y="1676400"/>
                </a:lnTo>
                <a:lnTo>
                  <a:pt x="713339" y="1701800"/>
                </a:lnTo>
                <a:lnTo>
                  <a:pt x="711344" y="1701800"/>
                </a:lnTo>
                <a:lnTo>
                  <a:pt x="704071" y="1752348"/>
                </a:lnTo>
                <a:lnTo>
                  <a:pt x="703592" y="1752600"/>
                </a:lnTo>
                <a:lnTo>
                  <a:pt x="690220" y="1765300"/>
                </a:lnTo>
                <a:close/>
              </a:path>
              <a:path w="986155" h="1943100">
                <a:moveTo>
                  <a:pt x="606638" y="1701800"/>
                </a:moveTo>
                <a:lnTo>
                  <a:pt x="605209" y="1701800"/>
                </a:lnTo>
                <a:lnTo>
                  <a:pt x="608513" y="1689100"/>
                </a:lnTo>
                <a:lnTo>
                  <a:pt x="609317" y="1689100"/>
                </a:lnTo>
                <a:lnTo>
                  <a:pt x="606638" y="1701800"/>
                </a:lnTo>
                <a:close/>
              </a:path>
              <a:path w="986155" h="1943100">
                <a:moveTo>
                  <a:pt x="610120" y="1739900"/>
                </a:moveTo>
                <a:lnTo>
                  <a:pt x="608573" y="1739900"/>
                </a:lnTo>
                <a:lnTo>
                  <a:pt x="604495" y="1727200"/>
                </a:lnTo>
                <a:lnTo>
                  <a:pt x="603691" y="1714500"/>
                </a:lnTo>
                <a:lnTo>
                  <a:pt x="604933" y="1701800"/>
                </a:lnTo>
                <a:lnTo>
                  <a:pt x="604495" y="1714500"/>
                </a:lnTo>
                <a:lnTo>
                  <a:pt x="605179" y="1714500"/>
                </a:lnTo>
                <a:lnTo>
                  <a:pt x="607114" y="1727200"/>
                </a:lnTo>
                <a:lnTo>
                  <a:pt x="610120" y="1739900"/>
                </a:lnTo>
                <a:close/>
              </a:path>
              <a:path w="986155" h="1943100">
                <a:moveTo>
                  <a:pt x="704071" y="1752348"/>
                </a:moveTo>
                <a:lnTo>
                  <a:pt x="711344" y="1701800"/>
                </a:lnTo>
                <a:lnTo>
                  <a:pt x="727804" y="1739900"/>
                </a:lnTo>
                <a:lnTo>
                  <a:pt x="704071" y="1752348"/>
                </a:lnTo>
                <a:close/>
              </a:path>
              <a:path w="986155" h="1943100">
                <a:moveTo>
                  <a:pt x="672122" y="1765300"/>
                </a:moveTo>
                <a:lnTo>
                  <a:pt x="634022" y="1765300"/>
                </a:lnTo>
                <a:lnTo>
                  <a:pt x="624587" y="1752600"/>
                </a:lnTo>
                <a:lnTo>
                  <a:pt x="615687" y="1739900"/>
                </a:lnTo>
                <a:lnTo>
                  <a:pt x="687905" y="1739900"/>
                </a:lnTo>
                <a:lnTo>
                  <a:pt x="683329" y="1752600"/>
                </a:lnTo>
                <a:lnTo>
                  <a:pt x="672122" y="1765300"/>
                </a:lnTo>
                <a:close/>
              </a:path>
              <a:path w="986155" h="1943100">
                <a:moveTo>
                  <a:pt x="735463" y="1752600"/>
                </a:moveTo>
                <a:lnTo>
                  <a:pt x="704035" y="1752600"/>
                </a:lnTo>
                <a:lnTo>
                  <a:pt x="704071" y="1752348"/>
                </a:lnTo>
                <a:lnTo>
                  <a:pt x="727804" y="1739900"/>
                </a:lnTo>
                <a:lnTo>
                  <a:pt x="735463" y="1752600"/>
                </a:lnTo>
                <a:close/>
              </a:path>
              <a:path w="986155" h="1943100">
                <a:moveTo>
                  <a:pt x="776480" y="1943100"/>
                </a:moveTo>
                <a:lnTo>
                  <a:pt x="723438" y="1943100"/>
                </a:lnTo>
                <a:lnTo>
                  <a:pt x="714464" y="1930400"/>
                </a:lnTo>
                <a:lnTo>
                  <a:pt x="707365" y="1930400"/>
                </a:lnTo>
                <a:lnTo>
                  <a:pt x="703287" y="1917700"/>
                </a:lnTo>
                <a:lnTo>
                  <a:pt x="701173" y="1917700"/>
                </a:lnTo>
                <a:lnTo>
                  <a:pt x="699060" y="1905000"/>
                </a:lnTo>
                <a:lnTo>
                  <a:pt x="694982" y="1892300"/>
                </a:lnTo>
                <a:lnTo>
                  <a:pt x="693286" y="1879600"/>
                </a:lnTo>
                <a:lnTo>
                  <a:pt x="693553" y="1854200"/>
                </a:lnTo>
                <a:lnTo>
                  <a:pt x="695250" y="1828800"/>
                </a:lnTo>
                <a:lnTo>
                  <a:pt x="697840" y="1803400"/>
                </a:lnTo>
                <a:lnTo>
                  <a:pt x="702486" y="1765300"/>
                </a:lnTo>
                <a:lnTo>
                  <a:pt x="703592" y="1752600"/>
                </a:lnTo>
                <a:lnTo>
                  <a:pt x="704071" y="1752348"/>
                </a:lnTo>
                <a:lnTo>
                  <a:pt x="704035" y="1752600"/>
                </a:lnTo>
                <a:lnTo>
                  <a:pt x="735463" y="1752600"/>
                </a:lnTo>
                <a:lnTo>
                  <a:pt x="762413" y="1790700"/>
                </a:lnTo>
                <a:lnTo>
                  <a:pt x="783892" y="1841500"/>
                </a:lnTo>
                <a:lnTo>
                  <a:pt x="798183" y="1866900"/>
                </a:lnTo>
                <a:lnTo>
                  <a:pt x="803567" y="1892300"/>
                </a:lnTo>
                <a:lnTo>
                  <a:pt x="801439" y="1905000"/>
                </a:lnTo>
                <a:lnTo>
                  <a:pt x="800514" y="1905000"/>
                </a:lnTo>
                <a:lnTo>
                  <a:pt x="794697" y="1917700"/>
                </a:lnTo>
                <a:lnTo>
                  <a:pt x="785946" y="1930400"/>
                </a:lnTo>
                <a:lnTo>
                  <a:pt x="776480" y="1943100"/>
                </a:lnTo>
                <a:close/>
              </a:path>
              <a:path w="986155" h="1943100">
                <a:moveTo>
                  <a:pt x="702154" y="1765300"/>
                </a:moveTo>
                <a:lnTo>
                  <a:pt x="690220" y="1765300"/>
                </a:lnTo>
                <a:lnTo>
                  <a:pt x="703592" y="1752600"/>
                </a:lnTo>
                <a:lnTo>
                  <a:pt x="702154" y="1765300"/>
                </a:lnTo>
                <a:close/>
              </a:path>
              <a:path w="986155" h="1943100">
                <a:moveTo>
                  <a:pt x="697840" y="1803400"/>
                </a:moveTo>
                <a:lnTo>
                  <a:pt x="703592" y="1752600"/>
                </a:lnTo>
                <a:lnTo>
                  <a:pt x="702486" y="1765300"/>
                </a:lnTo>
                <a:lnTo>
                  <a:pt x="697840" y="1803400"/>
                </a:lnTo>
                <a:close/>
              </a:path>
              <a:path w="986155" h="1943100">
                <a:moveTo>
                  <a:pt x="701173" y="1917700"/>
                </a:moveTo>
                <a:lnTo>
                  <a:pt x="699388" y="1917700"/>
                </a:lnTo>
                <a:lnTo>
                  <a:pt x="696783" y="1905000"/>
                </a:lnTo>
                <a:lnTo>
                  <a:pt x="694982" y="1892300"/>
                </a:lnTo>
                <a:lnTo>
                  <a:pt x="699060" y="1905000"/>
                </a:lnTo>
                <a:lnTo>
                  <a:pt x="701173" y="1917700"/>
                </a:lnTo>
                <a:close/>
              </a:path>
              <a:path w="986155" h="1943100">
                <a:moveTo>
                  <a:pt x="778802" y="1943100"/>
                </a:moveTo>
                <a:lnTo>
                  <a:pt x="776480" y="1943100"/>
                </a:lnTo>
                <a:lnTo>
                  <a:pt x="785946" y="1930400"/>
                </a:lnTo>
                <a:lnTo>
                  <a:pt x="794697" y="1917700"/>
                </a:lnTo>
                <a:lnTo>
                  <a:pt x="800514" y="1905000"/>
                </a:lnTo>
                <a:lnTo>
                  <a:pt x="795828" y="1917700"/>
                </a:lnTo>
                <a:lnTo>
                  <a:pt x="787896" y="1930400"/>
                </a:lnTo>
                <a:lnTo>
                  <a:pt x="778802" y="1943100"/>
                </a:lnTo>
                <a:close/>
              </a:path>
              <a:path w="986155" h="1943100">
                <a:moveTo>
                  <a:pt x="707365" y="1930400"/>
                </a:moveTo>
                <a:lnTo>
                  <a:pt x="702885" y="1917700"/>
                </a:lnTo>
                <a:lnTo>
                  <a:pt x="703287" y="1917700"/>
                </a:lnTo>
                <a:lnTo>
                  <a:pt x="707365" y="1930400"/>
                </a:lnTo>
                <a:close/>
              </a:path>
              <a:path w="986155" h="1943100">
                <a:moveTo>
                  <a:pt x="723438" y="1943100"/>
                </a:moveTo>
                <a:lnTo>
                  <a:pt x="716413" y="1943100"/>
                </a:lnTo>
                <a:lnTo>
                  <a:pt x="711710" y="1930400"/>
                </a:lnTo>
                <a:lnTo>
                  <a:pt x="714464" y="1930400"/>
                </a:lnTo>
                <a:lnTo>
                  <a:pt x="723438" y="194310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7532" y="4973459"/>
            <a:ext cx="1224915" cy="1838325"/>
          </a:xfrm>
          <a:custGeom>
            <a:avLst/>
            <a:gdLst/>
            <a:ahLst/>
            <a:cxnLst/>
            <a:rect l="l" t="t" r="r" b="b"/>
            <a:pathLst>
              <a:path w="1224914" h="1838325">
                <a:moveTo>
                  <a:pt x="804608" y="237998"/>
                </a:moveTo>
                <a:lnTo>
                  <a:pt x="802195" y="229196"/>
                </a:lnTo>
                <a:lnTo>
                  <a:pt x="801128" y="225298"/>
                </a:lnTo>
                <a:lnTo>
                  <a:pt x="800087" y="212598"/>
                </a:lnTo>
                <a:lnTo>
                  <a:pt x="794689" y="212598"/>
                </a:lnTo>
                <a:lnTo>
                  <a:pt x="793851" y="199898"/>
                </a:lnTo>
                <a:lnTo>
                  <a:pt x="786117" y="199898"/>
                </a:lnTo>
                <a:lnTo>
                  <a:pt x="775550" y="187198"/>
                </a:lnTo>
                <a:lnTo>
                  <a:pt x="774331" y="187198"/>
                </a:lnTo>
                <a:lnTo>
                  <a:pt x="725525" y="187198"/>
                </a:lnTo>
                <a:lnTo>
                  <a:pt x="717067" y="187198"/>
                </a:lnTo>
                <a:lnTo>
                  <a:pt x="708850" y="199898"/>
                </a:lnTo>
                <a:lnTo>
                  <a:pt x="701344" y="199898"/>
                </a:lnTo>
                <a:lnTo>
                  <a:pt x="682193" y="225298"/>
                </a:lnTo>
                <a:lnTo>
                  <a:pt x="662419" y="250698"/>
                </a:lnTo>
                <a:lnTo>
                  <a:pt x="624192" y="301498"/>
                </a:lnTo>
                <a:lnTo>
                  <a:pt x="605358" y="339598"/>
                </a:lnTo>
                <a:lnTo>
                  <a:pt x="587413" y="377698"/>
                </a:lnTo>
                <a:lnTo>
                  <a:pt x="569810" y="415798"/>
                </a:lnTo>
                <a:lnTo>
                  <a:pt x="552081" y="466598"/>
                </a:lnTo>
                <a:lnTo>
                  <a:pt x="533704" y="517398"/>
                </a:lnTo>
                <a:lnTo>
                  <a:pt x="521970" y="555498"/>
                </a:lnTo>
                <a:lnTo>
                  <a:pt x="509993" y="593598"/>
                </a:lnTo>
                <a:lnTo>
                  <a:pt x="509549" y="593940"/>
                </a:lnTo>
                <a:lnTo>
                  <a:pt x="494296" y="606298"/>
                </a:lnTo>
                <a:lnTo>
                  <a:pt x="461060" y="657098"/>
                </a:lnTo>
                <a:lnTo>
                  <a:pt x="393255" y="733298"/>
                </a:lnTo>
                <a:lnTo>
                  <a:pt x="360349" y="771398"/>
                </a:lnTo>
                <a:lnTo>
                  <a:pt x="332244" y="796798"/>
                </a:lnTo>
                <a:lnTo>
                  <a:pt x="301853" y="834898"/>
                </a:lnTo>
                <a:lnTo>
                  <a:pt x="269201" y="860298"/>
                </a:lnTo>
                <a:lnTo>
                  <a:pt x="234264" y="898398"/>
                </a:lnTo>
                <a:lnTo>
                  <a:pt x="197027" y="923798"/>
                </a:lnTo>
                <a:lnTo>
                  <a:pt x="157505" y="961898"/>
                </a:lnTo>
                <a:lnTo>
                  <a:pt x="115684" y="987298"/>
                </a:lnTo>
                <a:lnTo>
                  <a:pt x="71539" y="1025398"/>
                </a:lnTo>
                <a:lnTo>
                  <a:pt x="25069" y="1063498"/>
                </a:lnTo>
                <a:lnTo>
                  <a:pt x="21755" y="1063498"/>
                </a:lnTo>
                <a:lnTo>
                  <a:pt x="14236" y="1076198"/>
                </a:lnTo>
                <a:lnTo>
                  <a:pt x="6184" y="1088898"/>
                </a:lnTo>
                <a:lnTo>
                  <a:pt x="1257" y="1088898"/>
                </a:lnTo>
                <a:lnTo>
                  <a:pt x="0" y="1101598"/>
                </a:lnTo>
                <a:lnTo>
                  <a:pt x="431" y="1114298"/>
                </a:lnTo>
                <a:lnTo>
                  <a:pt x="2463" y="1126998"/>
                </a:lnTo>
                <a:lnTo>
                  <a:pt x="6019" y="1126998"/>
                </a:lnTo>
                <a:lnTo>
                  <a:pt x="11442" y="1139698"/>
                </a:lnTo>
                <a:lnTo>
                  <a:pt x="18643" y="1152398"/>
                </a:lnTo>
                <a:lnTo>
                  <a:pt x="26924" y="1152398"/>
                </a:lnTo>
                <a:lnTo>
                  <a:pt x="35547" y="1165098"/>
                </a:lnTo>
                <a:lnTo>
                  <a:pt x="75552" y="1165098"/>
                </a:lnTo>
                <a:lnTo>
                  <a:pt x="95072" y="1152398"/>
                </a:lnTo>
                <a:lnTo>
                  <a:pt x="116636" y="1139698"/>
                </a:lnTo>
                <a:lnTo>
                  <a:pt x="140525" y="1126998"/>
                </a:lnTo>
                <a:lnTo>
                  <a:pt x="166992" y="1101598"/>
                </a:lnTo>
                <a:lnTo>
                  <a:pt x="199783" y="1076198"/>
                </a:lnTo>
                <a:lnTo>
                  <a:pt x="237998" y="1038098"/>
                </a:lnTo>
                <a:lnTo>
                  <a:pt x="279615" y="999998"/>
                </a:lnTo>
                <a:lnTo>
                  <a:pt x="322592" y="961898"/>
                </a:lnTo>
                <a:lnTo>
                  <a:pt x="364909" y="923798"/>
                </a:lnTo>
                <a:lnTo>
                  <a:pt x="404533" y="885698"/>
                </a:lnTo>
                <a:lnTo>
                  <a:pt x="439407" y="847598"/>
                </a:lnTo>
                <a:lnTo>
                  <a:pt x="443191" y="847598"/>
                </a:lnTo>
                <a:lnTo>
                  <a:pt x="403885" y="999998"/>
                </a:lnTo>
                <a:lnTo>
                  <a:pt x="391312" y="1063498"/>
                </a:lnTo>
                <a:lnTo>
                  <a:pt x="379234" y="1101598"/>
                </a:lnTo>
                <a:lnTo>
                  <a:pt x="367753" y="1152398"/>
                </a:lnTo>
                <a:lnTo>
                  <a:pt x="356984" y="1190498"/>
                </a:lnTo>
                <a:lnTo>
                  <a:pt x="347014" y="1228598"/>
                </a:lnTo>
                <a:lnTo>
                  <a:pt x="327113" y="1292098"/>
                </a:lnTo>
                <a:lnTo>
                  <a:pt x="307733" y="1342898"/>
                </a:lnTo>
                <a:lnTo>
                  <a:pt x="291566" y="1393698"/>
                </a:lnTo>
                <a:lnTo>
                  <a:pt x="281292" y="1431798"/>
                </a:lnTo>
                <a:lnTo>
                  <a:pt x="278193" y="1457198"/>
                </a:lnTo>
                <a:lnTo>
                  <a:pt x="277126" y="1482598"/>
                </a:lnTo>
                <a:lnTo>
                  <a:pt x="277685" y="1507998"/>
                </a:lnTo>
                <a:lnTo>
                  <a:pt x="279387" y="1520698"/>
                </a:lnTo>
                <a:lnTo>
                  <a:pt x="280619" y="1533398"/>
                </a:lnTo>
                <a:lnTo>
                  <a:pt x="282016" y="1533398"/>
                </a:lnTo>
                <a:lnTo>
                  <a:pt x="284480" y="1546098"/>
                </a:lnTo>
                <a:lnTo>
                  <a:pt x="286054" y="1546098"/>
                </a:lnTo>
                <a:lnTo>
                  <a:pt x="288912" y="1546098"/>
                </a:lnTo>
                <a:lnTo>
                  <a:pt x="292315" y="1558798"/>
                </a:lnTo>
                <a:lnTo>
                  <a:pt x="293814" y="1558798"/>
                </a:lnTo>
                <a:lnTo>
                  <a:pt x="304520" y="1571498"/>
                </a:lnTo>
                <a:lnTo>
                  <a:pt x="309283" y="1571498"/>
                </a:lnTo>
                <a:lnTo>
                  <a:pt x="358571" y="1571498"/>
                </a:lnTo>
                <a:lnTo>
                  <a:pt x="362661" y="1571498"/>
                </a:lnTo>
                <a:lnTo>
                  <a:pt x="374637" y="1558798"/>
                </a:lnTo>
                <a:lnTo>
                  <a:pt x="385470" y="1533398"/>
                </a:lnTo>
                <a:lnTo>
                  <a:pt x="396951" y="1507998"/>
                </a:lnTo>
                <a:lnTo>
                  <a:pt x="409092" y="1482598"/>
                </a:lnTo>
                <a:lnTo>
                  <a:pt x="414299" y="1469898"/>
                </a:lnTo>
                <a:lnTo>
                  <a:pt x="421576" y="1444498"/>
                </a:lnTo>
                <a:lnTo>
                  <a:pt x="434568" y="1406398"/>
                </a:lnTo>
                <a:lnTo>
                  <a:pt x="447929" y="1355598"/>
                </a:lnTo>
                <a:lnTo>
                  <a:pt x="461568" y="1304798"/>
                </a:lnTo>
                <a:lnTo>
                  <a:pt x="475424" y="1241298"/>
                </a:lnTo>
                <a:lnTo>
                  <a:pt x="489407" y="1190498"/>
                </a:lnTo>
                <a:lnTo>
                  <a:pt x="517512" y="1063498"/>
                </a:lnTo>
                <a:lnTo>
                  <a:pt x="531469" y="999998"/>
                </a:lnTo>
                <a:lnTo>
                  <a:pt x="558863" y="885698"/>
                </a:lnTo>
                <a:lnTo>
                  <a:pt x="572147" y="822198"/>
                </a:lnTo>
                <a:lnTo>
                  <a:pt x="585038" y="771398"/>
                </a:lnTo>
                <a:lnTo>
                  <a:pt x="597496" y="707898"/>
                </a:lnTo>
                <a:lnTo>
                  <a:pt x="609422" y="669798"/>
                </a:lnTo>
                <a:lnTo>
                  <a:pt x="617385" y="631698"/>
                </a:lnTo>
                <a:lnTo>
                  <a:pt x="642175" y="606298"/>
                </a:lnTo>
                <a:lnTo>
                  <a:pt x="670026" y="568198"/>
                </a:lnTo>
                <a:lnTo>
                  <a:pt x="695629" y="517398"/>
                </a:lnTo>
                <a:lnTo>
                  <a:pt x="717702" y="479298"/>
                </a:lnTo>
                <a:lnTo>
                  <a:pt x="737908" y="441198"/>
                </a:lnTo>
                <a:lnTo>
                  <a:pt x="755777" y="403098"/>
                </a:lnTo>
                <a:lnTo>
                  <a:pt x="770877" y="364998"/>
                </a:lnTo>
                <a:lnTo>
                  <a:pt x="782650" y="339598"/>
                </a:lnTo>
                <a:lnTo>
                  <a:pt x="792784" y="301498"/>
                </a:lnTo>
                <a:lnTo>
                  <a:pt x="800087" y="276098"/>
                </a:lnTo>
                <a:lnTo>
                  <a:pt x="803262" y="250698"/>
                </a:lnTo>
                <a:lnTo>
                  <a:pt x="804608" y="237998"/>
                </a:lnTo>
                <a:close/>
              </a:path>
              <a:path w="1224914" h="1838325">
                <a:moveTo>
                  <a:pt x="1224902" y="531469"/>
                </a:moveTo>
                <a:lnTo>
                  <a:pt x="1224394" y="477227"/>
                </a:lnTo>
                <a:lnTo>
                  <a:pt x="1222362" y="424573"/>
                </a:lnTo>
                <a:lnTo>
                  <a:pt x="1219073" y="374307"/>
                </a:lnTo>
                <a:lnTo>
                  <a:pt x="1214742" y="327215"/>
                </a:lnTo>
                <a:lnTo>
                  <a:pt x="1208671" y="276517"/>
                </a:lnTo>
                <a:lnTo>
                  <a:pt x="1201178" y="228866"/>
                </a:lnTo>
                <a:lnTo>
                  <a:pt x="1191171" y="184429"/>
                </a:lnTo>
                <a:lnTo>
                  <a:pt x="1177594" y="143383"/>
                </a:lnTo>
                <a:lnTo>
                  <a:pt x="1138783" y="77177"/>
                </a:lnTo>
                <a:lnTo>
                  <a:pt x="1102855" y="41313"/>
                </a:lnTo>
                <a:lnTo>
                  <a:pt x="1049959" y="2413"/>
                </a:lnTo>
                <a:lnTo>
                  <a:pt x="1011389" y="0"/>
                </a:lnTo>
                <a:lnTo>
                  <a:pt x="997572" y="3365"/>
                </a:lnTo>
                <a:lnTo>
                  <a:pt x="971994" y="35369"/>
                </a:lnTo>
                <a:lnTo>
                  <a:pt x="967676" y="57289"/>
                </a:lnTo>
                <a:lnTo>
                  <a:pt x="969365" y="67411"/>
                </a:lnTo>
                <a:lnTo>
                  <a:pt x="973010" y="77177"/>
                </a:lnTo>
                <a:lnTo>
                  <a:pt x="978522" y="86233"/>
                </a:lnTo>
                <a:lnTo>
                  <a:pt x="992187" y="96774"/>
                </a:lnTo>
                <a:lnTo>
                  <a:pt x="1011389" y="105638"/>
                </a:lnTo>
                <a:lnTo>
                  <a:pt x="1031303" y="115023"/>
                </a:lnTo>
                <a:lnTo>
                  <a:pt x="1064615" y="158851"/>
                </a:lnTo>
                <a:lnTo>
                  <a:pt x="1075677" y="197675"/>
                </a:lnTo>
                <a:lnTo>
                  <a:pt x="1089253" y="260299"/>
                </a:lnTo>
                <a:lnTo>
                  <a:pt x="1098537" y="335788"/>
                </a:lnTo>
                <a:lnTo>
                  <a:pt x="1102207" y="379603"/>
                </a:lnTo>
                <a:lnTo>
                  <a:pt x="1105319" y="428205"/>
                </a:lnTo>
                <a:lnTo>
                  <a:pt x="1107478" y="480199"/>
                </a:lnTo>
                <a:lnTo>
                  <a:pt x="1108278" y="534187"/>
                </a:lnTo>
                <a:lnTo>
                  <a:pt x="1107338" y="588746"/>
                </a:lnTo>
                <a:lnTo>
                  <a:pt x="1104252" y="642493"/>
                </a:lnTo>
                <a:lnTo>
                  <a:pt x="1099908" y="692023"/>
                </a:lnTo>
                <a:lnTo>
                  <a:pt x="1094689" y="741895"/>
                </a:lnTo>
                <a:lnTo>
                  <a:pt x="1088034" y="792238"/>
                </a:lnTo>
                <a:lnTo>
                  <a:pt x="1079449" y="843178"/>
                </a:lnTo>
                <a:lnTo>
                  <a:pt x="1068362" y="894803"/>
                </a:lnTo>
                <a:lnTo>
                  <a:pt x="1054277" y="947242"/>
                </a:lnTo>
                <a:lnTo>
                  <a:pt x="1036624" y="1000633"/>
                </a:lnTo>
                <a:lnTo>
                  <a:pt x="1019924" y="1042009"/>
                </a:lnTo>
                <a:lnTo>
                  <a:pt x="999375" y="1085748"/>
                </a:lnTo>
                <a:lnTo>
                  <a:pt x="975728" y="1131214"/>
                </a:lnTo>
                <a:lnTo>
                  <a:pt x="949744" y="1177759"/>
                </a:lnTo>
                <a:lnTo>
                  <a:pt x="922159" y="1224762"/>
                </a:lnTo>
                <a:lnTo>
                  <a:pt x="893749" y="1271612"/>
                </a:lnTo>
                <a:lnTo>
                  <a:pt x="811072" y="1404874"/>
                </a:lnTo>
                <a:lnTo>
                  <a:pt x="786866" y="1444777"/>
                </a:lnTo>
                <a:lnTo>
                  <a:pt x="765594" y="1481366"/>
                </a:lnTo>
                <a:lnTo>
                  <a:pt x="726579" y="1558734"/>
                </a:lnTo>
                <a:lnTo>
                  <a:pt x="710044" y="1597367"/>
                </a:lnTo>
                <a:lnTo>
                  <a:pt x="695109" y="1632432"/>
                </a:lnTo>
                <a:lnTo>
                  <a:pt x="678484" y="1666430"/>
                </a:lnTo>
                <a:lnTo>
                  <a:pt x="659168" y="1696224"/>
                </a:lnTo>
                <a:lnTo>
                  <a:pt x="637527" y="1724761"/>
                </a:lnTo>
                <a:lnTo>
                  <a:pt x="623836" y="1743760"/>
                </a:lnTo>
                <a:lnTo>
                  <a:pt x="607021" y="1778558"/>
                </a:lnTo>
                <a:lnTo>
                  <a:pt x="606780" y="1779905"/>
                </a:lnTo>
                <a:lnTo>
                  <a:pt x="606780" y="1786991"/>
                </a:lnTo>
                <a:lnTo>
                  <a:pt x="606577" y="1784540"/>
                </a:lnTo>
                <a:lnTo>
                  <a:pt x="606679" y="1783168"/>
                </a:lnTo>
                <a:lnTo>
                  <a:pt x="606780" y="1786991"/>
                </a:lnTo>
                <a:lnTo>
                  <a:pt x="606780" y="1779905"/>
                </a:lnTo>
                <a:lnTo>
                  <a:pt x="606196" y="1783156"/>
                </a:lnTo>
                <a:lnTo>
                  <a:pt x="606336" y="1792033"/>
                </a:lnTo>
                <a:lnTo>
                  <a:pt x="608279" y="1800021"/>
                </a:lnTo>
                <a:lnTo>
                  <a:pt x="611809" y="1807400"/>
                </a:lnTo>
                <a:lnTo>
                  <a:pt x="619150" y="1816823"/>
                </a:lnTo>
                <a:lnTo>
                  <a:pt x="624954" y="1821675"/>
                </a:lnTo>
                <a:lnTo>
                  <a:pt x="625271" y="1822043"/>
                </a:lnTo>
                <a:lnTo>
                  <a:pt x="628688" y="1824799"/>
                </a:lnTo>
                <a:lnTo>
                  <a:pt x="629793" y="1825726"/>
                </a:lnTo>
                <a:lnTo>
                  <a:pt x="629932" y="1825815"/>
                </a:lnTo>
                <a:lnTo>
                  <a:pt x="636028" y="1830743"/>
                </a:lnTo>
                <a:lnTo>
                  <a:pt x="647052" y="1835975"/>
                </a:lnTo>
                <a:lnTo>
                  <a:pt x="650938" y="1836242"/>
                </a:lnTo>
                <a:lnTo>
                  <a:pt x="652767" y="1836928"/>
                </a:lnTo>
                <a:lnTo>
                  <a:pt x="693166" y="1825447"/>
                </a:lnTo>
                <a:lnTo>
                  <a:pt x="694321" y="1824418"/>
                </a:lnTo>
                <a:lnTo>
                  <a:pt x="695629" y="1823593"/>
                </a:lnTo>
                <a:lnTo>
                  <a:pt x="696188" y="1822754"/>
                </a:lnTo>
                <a:lnTo>
                  <a:pt x="699681" y="1819656"/>
                </a:lnTo>
                <a:lnTo>
                  <a:pt x="705129" y="1812975"/>
                </a:lnTo>
                <a:lnTo>
                  <a:pt x="708964" y="1805495"/>
                </a:lnTo>
                <a:lnTo>
                  <a:pt x="711403" y="1794065"/>
                </a:lnTo>
                <a:lnTo>
                  <a:pt x="711517" y="1792033"/>
                </a:lnTo>
                <a:lnTo>
                  <a:pt x="711644" y="1787029"/>
                </a:lnTo>
                <a:lnTo>
                  <a:pt x="711644" y="1778635"/>
                </a:lnTo>
                <a:lnTo>
                  <a:pt x="711822" y="1779892"/>
                </a:lnTo>
                <a:lnTo>
                  <a:pt x="711644" y="1787029"/>
                </a:lnTo>
                <a:lnTo>
                  <a:pt x="719074" y="1777568"/>
                </a:lnTo>
                <a:lnTo>
                  <a:pt x="736955" y="1759292"/>
                </a:lnTo>
                <a:lnTo>
                  <a:pt x="781354" y="1707388"/>
                </a:lnTo>
                <a:lnTo>
                  <a:pt x="820381" y="1648333"/>
                </a:lnTo>
                <a:lnTo>
                  <a:pt x="844118" y="1610766"/>
                </a:lnTo>
                <a:lnTo>
                  <a:pt x="869988" y="1568805"/>
                </a:lnTo>
                <a:lnTo>
                  <a:pt x="897496" y="1523199"/>
                </a:lnTo>
                <a:lnTo>
                  <a:pt x="926122" y="1474647"/>
                </a:lnTo>
                <a:lnTo>
                  <a:pt x="955370" y="1423911"/>
                </a:lnTo>
                <a:lnTo>
                  <a:pt x="984745" y="1371688"/>
                </a:lnTo>
                <a:lnTo>
                  <a:pt x="1013714" y="1318742"/>
                </a:lnTo>
                <a:lnTo>
                  <a:pt x="1041781" y="1265770"/>
                </a:lnTo>
                <a:lnTo>
                  <a:pt x="1068451" y="1213535"/>
                </a:lnTo>
                <a:lnTo>
                  <a:pt x="1093203" y="1162735"/>
                </a:lnTo>
                <a:lnTo>
                  <a:pt x="1115542" y="1114120"/>
                </a:lnTo>
                <a:lnTo>
                  <a:pt x="1134948" y="1068412"/>
                </a:lnTo>
                <a:lnTo>
                  <a:pt x="1150924" y="1026350"/>
                </a:lnTo>
                <a:lnTo>
                  <a:pt x="1167752" y="974064"/>
                </a:lnTo>
                <a:lnTo>
                  <a:pt x="1181354" y="923493"/>
                </a:lnTo>
                <a:lnTo>
                  <a:pt x="1192187" y="874369"/>
                </a:lnTo>
                <a:lnTo>
                  <a:pt x="1200696" y="826439"/>
                </a:lnTo>
                <a:lnTo>
                  <a:pt x="1207338" y="779449"/>
                </a:lnTo>
                <a:lnTo>
                  <a:pt x="1212545" y="733132"/>
                </a:lnTo>
                <a:lnTo>
                  <a:pt x="1216774" y="687247"/>
                </a:lnTo>
                <a:lnTo>
                  <a:pt x="1220457" y="641540"/>
                </a:lnTo>
                <a:lnTo>
                  <a:pt x="1223683" y="586498"/>
                </a:lnTo>
                <a:lnTo>
                  <a:pt x="1224902" y="53146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5457" y="4832404"/>
            <a:ext cx="1213330" cy="169905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342373" y="2542221"/>
            <a:ext cx="8082915" cy="520700"/>
          </a:xfrm>
          <a:custGeom>
            <a:avLst/>
            <a:gdLst/>
            <a:ahLst/>
            <a:cxnLst/>
            <a:rect l="l" t="t" r="r" b="b"/>
            <a:pathLst>
              <a:path w="8082915" h="520700">
                <a:moveTo>
                  <a:pt x="6757603" y="1270"/>
                </a:moveTo>
                <a:lnTo>
                  <a:pt x="5506782" y="1270"/>
                </a:lnTo>
                <a:lnTo>
                  <a:pt x="5634329" y="0"/>
                </a:lnTo>
                <a:lnTo>
                  <a:pt x="6704501" y="0"/>
                </a:lnTo>
                <a:lnTo>
                  <a:pt x="6757603" y="1270"/>
                </a:lnTo>
                <a:close/>
              </a:path>
              <a:path w="8082915" h="520700">
                <a:moveTo>
                  <a:pt x="6960733" y="2540"/>
                </a:moveTo>
                <a:lnTo>
                  <a:pt x="5120810" y="2540"/>
                </a:lnTo>
                <a:lnTo>
                  <a:pt x="5249753" y="1270"/>
                </a:lnTo>
                <a:lnTo>
                  <a:pt x="6911410" y="1270"/>
                </a:lnTo>
                <a:lnTo>
                  <a:pt x="6960733" y="2540"/>
                </a:lnTo>
                <a:close/>
              </a:path>
              <a:path w="8082915" h="520700">
                <a:moveTo>
                  <a:pt x="4785270" y="114300"/>
                </a:moveTo>
                <a:lnTo>
                  <a:pt x="544829" y="114300"/>
                </a:lnTo>
                <a:lnTo>
                  <a:pt x="595365" y="110490"/>
                </a:lnTo>
                <a:lnTo>
                  <a:pt x="644117" y="105410"/>
                </a:lnTo>
                <a:lnTo>
                  <a:pt x="792174" y="86360"/>
                </a:lnTo>
                <a:lnTo>
                  <a:pt x="904874" y="76200"/>
                </a:lnTo>
                <a:lnTo>
                  <a:pt x="948558" y="74930"/>
                </a:lnTo>
                <a:lnTo>
                  <a:pt x="995468" y="72390"/>
                </a:lnTo>
                <a:lnTo>
                  <a:pt x="1428961" y="72390"/>
                </a:lnTo>
                <a:lnTo>
                  <a:pt x="1483186" y="71120"/>
                </a:lnTo>
                <a:lnTo>
                  <a:pt x="1535810" y="71120"/>
                </a:lnTo>
                <a:lnTo>
                  <a:pt x="1679257" y="67310"/>
                </a:lnTo>
                <a:lnTo>
                  <a:pt x="1735324" y="63500"/>
                </a:lnTo>
                <a:lnTo>
                  <a:pt x="2028597" y="33020"/>
                </a:lnTo>
                <a:lnTo>
                  <a:pt x="2126886" y="27940"/>
                </a:lnTo>
                <a:lnTo>
                  <a:pt x="2170138" y="26670"/>
                </a:lnTo>
                <a:lnTo>
                  <a:pt x="2212716" y="24130"/>
                </a:lnTo>
                <a:lnTo>
                  <a:pt x="2255413" y="24130"/>
                </a:lnTo>
                <a:lnTo>
                  <a:pt x="2299023" y="22860"/>
                </a:lnTo>
                <a:lnTo>
                  <a:pt x="2443268" y="22860"/>
                </a:lnTo>
                <a:lnTo>
                  <a:pt x="2558547" y="21590"/>
                </a:lnTo>
                <a:lnTo>
                  <a:pt x="4991944" y="2540"/>
                </a:lnTo>
                <a:lnTo>
                  <a:pt x="7009027" y="2540"/>
                </a:lnTo>
                <a:lnTo>
                  <a:pt x="7056258" y="3810"/>
                </a:lnTo>
                <a:lnTo>
                  <a:pt x="7147394" y="3810"/>
                </a:lnTo>
                <a:lnTo>
                  <a:pt x="7191233" y="5080"/>
                </a:lnTo>
                <a:lnTo>
                  <a:pt x="7233873" y="5080"/>
                </a:lnTo>
                <a:lnTo>
                  <a:pt x="7315423" y="7620"/>
                </a:lnTo>
                <a:lnTo>
                  <a:pt x="7354265" y="7620"/>
                </a:lnTo>
                <a:lnTo>
                  <a:pt x="7427914" y="10160"/>
                </a:lnTo>
                <a:lnTo>
                  <a:pt x="7462654" y="10160"/>
                </a:lnTo>
                <a:lnTo>
                  <a:pt x="7663756" y="19050"/>
                </a:lnTo>
                <a:lnTo>
                  <a:pt x="7839743" y="30480"/>
                </a:lnTo>
                <a:lnTo>
                  <a:pt x="7890032" y="35560"/>
                </a:lnTo>
                <a:lnTo>
                  <a:pt x="7932383" y="41910"/>
                </a:lnTo>
                <a:lnTo>
                  <a:pt x="8001950" y="64770"/>
                </a:lnTo>
                <a:lnTo>
                  <a:pt x="8050886" y="92710"/>
                </a:lnTo>
                <a:lnTo>
                  <a:pt x="8067014" y="109220"/>
                </a:lnTo>
                <a:lnTo>
                  <a:pt x="6580440" y="109220"/>
                </a:lnTo>
                <a:lnTo>
                  <a:pt x="6613452" y="109964"/>
                </a:lnTo>
                <a:lnTo>
                  <a:pt x="4785270" y="114300"/>
                </a:lnTo>
                <a:close/>
              </a:path>
              <a:path w="8082915" h="520700">
                <a:moveTo>
                  <a:pt x="1428961" y="72390"/>
                </a:moveTo>
                <a:lnTo>
                  <a:pt x="1045121" y="72390"/>
                </a:lnTo>
                <a:lnTo>
                  <a:pt x="1097034" y="71120"/>
                </a:lnTo>
                <a:lnTo>
                  <a:pt x="1373619" y="71120"/>
                </a:lnTo>
                <a:lnTo>
                  <a:pt x="1428961" y="72390"/>
                </a:lnTo>
                <a:close/>
              </a:path>
              <a:path w="8082915" h="520700">
                <a:moveTo>
                  <a:pt x="71839" y="271780"/>
                </a:moveTo>
                <a:lnTo>
                  <a:pt x="26059" y="261620"/>
                </a:lnTo>
                <a:lnTo>
                  <a:pt x="1890" y="231140"/>
                </a:lnTo>
                <a:lnTo>
                  <a:pt x="0" y="220980"/>
                </a:lnTo>
                <a:lnTo>
                  <a:pt x="952" y="208280"/>
                </a:lnTo>
                <a:lnTo>
                  <a:pt x="18097" y="171450"/>
                </a:lnTo>
                <a:lnTo>
                  <a:pt x="51583" y="158750"/>
                </a:lnTo>
                <a:lnTo>
                  <a:pt x="56197" y="158750"/>
                </a:lnTo>
                <a:lnTo>
                  <a:pt x="93999" y="154940"/>
                </a:lnTo>
                <a:lnTo>
                  <a:pt x="121443" y="143510"/>
                </a:lnTo>
                <a:lnTo>
                  <a:pt x="144601" y="128270"/>
                </a:lnTo>
                <a:lnTo>
                  <a:pt x="169544" y="115570"/>
                </a:lnTo>
                <a:lnTo>
                  <a:pt x="202196" y="109220"/>
                </a:lnTo>
                <a:lnTo>
                  <a:pt x="242515" y="106680"/>
                </a:lnTo>
                <a:lnTo>
                  <a:pt x="288706" y="106680"/>
                </a:lnTo>
                <a:lnTo>
                  <a:pt x="338970" y="107950"/>
                </a:lnTo>
                <a:lnTo>
                  <a:pt x="444534" y="113030"/>
                </a:lnTo>
                <a:lnTo>
                  <a:pt x="496239" y="114300"/>
                </a:lnTo>
                <a:lnTo>
                  <a:pt x="2371038" y="134620"/>
                </a:lnTo>
                <a:lnTo>
                  <a:pt x="2226921" y="134620"/>
                </a:lnTo>
                <a:lnTo>
                  <a:pt x="2142903" y="137160"/>
                </a:lnTo>
                <a:lnTo>
                  <a:pt x="2046440" y="142240"/>
                </a:lnTo>
                <a:lnTo>
                  <a:pt x="1900356" y="157480"/>
                </a:lnTo>
                <a:lnTo>
                  <a:pt x="1848461" y="163830"/>
                </a:lnTo>
                <a:lnTo>
                  <a:pt x="1738600" y="173990"/>
                </a:lnTo>
                <a:lnTo>
                  <a:pt x="1680209" y="177800"/>
                </a:lnTo>
                <a:lnTo>
                  <a:pt x="1588148" y="180340"/>
                </a:lnTo>
                <a:lnTo>
                  <a:pt x="1107936" y="180340"/>
                </a:lnTo>
                <a:lnTo>
                  <a:pt x="1056893" y="181610"/>
                </a:lnTo>
                <a:lnTo>
                  <a:pt x="1007959" y="181610"/>
                </a:lnTo>
                <a:lnTo>
                  <a:pt x="961581" y="182880"/>
                </a:lnTo>
                <a:lnTo>
                  <a:pt x="857388" y="189230"/>
                </a:lnTo>
                <a:lnTo>
                  <a:pt x="683908" y="209550"/>
                </a:lnTo>
                <a:lnTo>
                  <a:pt x="200843" y="209550"/>
                </a:lnTo>
                <a:lnTo>
                  <a:pt x="181927" y="212090"/>
                </a:lnTo>
                <a:lnTo>
                  <a:pt x="165734" y="220980"/>
                </a:lnTo>
                <a:lnTo>
                  <a:pt x="151685" y="236220"/>
                </a:lnTo>
                <a:lnTo>
                  <a:pt x="137993" y="251460"/>
                </a:lnTo>
                <a:lnTo>
                  <a:pt x="122872" y="262890"/>
                </a:lnTo>
                <a:lnTo>
                  <a:pt x="106694" y="267970"/>
                </a:lnTo>
                <a:lnTo>
                  <a:pt x="89177" y="270510"/>
                </a:lnTo>
                <a:lnTo>
                  <a:pt x="71839" y="271780"/>
                </a:lnTo>
                <a:close/>
              </a:path>
              <a:path w="8082915" h="520700">
                <a:moveTo>
                  <a:pt x="6613452" y="109964"/>
                </a:moveTo>
                <a:lnTo>
                  <a:pt x="6580440" y="109220"/>
                </a:lnTo>
                <a:lnTo>
                  <a:pt x="8067014" y="109220"/>
                </a:lnTo>
                <a:lnTo>
                  <a:pt x="6613452" y="109964"/>
                </a:lnTo>
                <a:close/>
              </a:path>
              <a:path w="8082915" h="520700">
                <a:moveTo>
                  <a:pt x="8049930" y="250190"/>
                </a:moveTo>
                <a:lnTo>
                  <a:pt x="7430627" y="250190"/>
                </a:lnTo>
                <a:lnTo>
                  <a:pt x="7570781" y="246380"/>
                </a:lnTo>
                <a:lnTo>
                  <a:pt x="7610354" y="243840"/>
                </a:lnTo>
                <a:lnTo>
                  <a:pt x="7649749" y="240030"/>
                </a:lnTo>
                <a:lnTo>
                  <a:pt x="7745258" y="226060"/>
                </a:lnTo>
                <a:lnTo>
                  <a:pt x="7808947" y="215900"/>
                </a:lnTo>
                <a:lnTo>
                  <a:pt x="7874912" y="204470"/>
                </a:lnTo>
                <a:lnTo>
                  <a:pt x="7933653" y="193040"/>
                </a:lnTo>
                <a:lnTo>
                  <a:pt x="7975673" y="182880"/>
                </a:lnTo>
                <a:lnTo>
                  <a:pt x="7991473" y="172720"/>
                </a:lnTo>
                <a:lnTo>
                  <a:pt x="7981159" y="163830"/>
                </a:lnTo>
                <a:lnTo>
                  <a:pt x="7907296" y="149860"/>
                </a:lnTo>
                <a:lnTo>
                  <a:pt x="7849516" y="143510"/>
                </a:lnTo>
                <a:lnTo>
                  <a:pt x="7706675" y="130810"/>
                </a:lnTo>
                <a:lnTo>
                  <a:pt x="7560264" y="123190"/>
                </a:lnTo>
                <a:lnTo>
                  <a:pt x="7529968" y="121920"/>
                </a:lnTo>
                <a:lnTo>
                  <a:pt x="7498082" y="121920"/>
                </a:lnTo>
                <a:lnTo>
                  <a:pt x="7393232" y="118110"/>
                </a:lnTo>
                <a:lnTo>
                  <a:pt x="7355335" y="118110"/>
                </a:lnTo>
                <a:lnTo>
                  <a:pt x="7275333" y="115570"/>
                </a:lnTo>
                <a:lnTo>
                  <a:pt x="7233297" y="115570"/>
                </a:lnTo>
                <a:lnTo>
                  <a:pt x="7189952" y="114300"/>
                </a:lnTo>
                <a:lnTo>
                  <a:pt x="7145332" y="114300"/>
                </a:lnTo>
                <a:lnTo>
                  <a:pt x="7099473" y="113030"/>
                </a:lnTo>
                <a:lnTo>
                  <a:pt x="7004177" y="113030"/>
                </a:lnTo>
                <a:lnTo>
                  <a:pt x="6954810" y="111760"/>
                </a:lnTo>
                <a:lnTo>
                  <a:pt x="6852815" y="111760"/>
                </a:lnTo>
                <a:lnTo>
                  <a:pt x="6800257" y="110490"/>
                </a:lnTo>
                <a:lnTo>
                  <a:pt x="6636762" y="110490"/>
                </a:lnTo>
                <a:lnTo>
                  <a:pt x="6613452" y="109964"/>
                </a:lnTo>
                <a:lnTo>
                  <a:pt x="8067014" y="109220"/>
                </a:lnTo>
                <a:lnTo>
                  <a:pt x="8068254" y="110490"/>
                </a:lnTo>
                <a:lnTo>
                  <a:pt x="8079104" y="130810"/>
                </a:lnTo>
                <a:lnTo>
                  <a:pt x="8082289" y="158750"/>
                </a:lnTo>
                <a:lnTo>
                  <a:pt x="8077436" y="191770"/>
                </a:lnTo>
                <a:lnTo>
                  <a:pt x="8066513" y="223520"/>
                </a:lnTo>
                <a:lnTo>
                  <a:pt x="8051482" y="248920"/>
                </a:lnTo>
                <a:lnTo>
                  <a:pt x="8049930" y="250190"/>
                </a:lnTo>
                <a:close/>
              </a:path>
              <a:path w="8082915" h="520700">
                <a:moveTo>
                  <a:pt x="1538325" y="181610"/>
                </a:moveTo>
                <a:lnTo>
                  <a:pt x="1269226" y="181610"/>
                </a:lnTo>
                <a:lnTo>
                  <a:pt x="1214551" y="180340"/>
                </a:lnTo>
                <a:lnTo>
                  <a:pt x="1588148" y="180340"/>
                </a:lnTo>
                <a:lnTo>
                  <a:pt x="1538325" y="181610"/>
                </a:lnTo>
                <a:close/>
              </a:path>
              <a:path w="8082915" h="520700">
                <a:moveTo>
                  <a:pt x="484471" y="226060"/>
                </a:moveTo>
                <a:lnTo>
                  <a:pt x="313913" y="226060"/>
                </a:lnTo>
                <a:lnTo>
                  <a:pt x="269557" y="223520"/>
                </a:lnTo>
                <a:lnTo>
                  <a:pt x="243676" y="219710"/>
                </a:lnTo>
                <a:lnTo>
                  <a:pt x="221099" y="213360"/>
                </a:lnTo>
                <a:lnTo>
                  <a:pt x="200843" y="209550"/>
                </a:lnTo>
                <a:lnTo>
                  <a:pt x="683908" y="209550"/>
                </a:lnTo>
                <a:lnTo>
                  <a:pt x="643595" y="214630"/>
                </a:lnTo>
                <a:lnTo>
                  <a:pt x="594104" y="219710"/>
                </a:lnTo>
                <a:lnTo>
                  <a:pt x="544829" y="223520"/>
                </a:lnTo>
                <a:lnTo>
                  <a:pt x="484471" y="226060"/>
                </a:lnTo>
                <a:close/>
              </a:path>
              <a:path w="8082915" h="520700">
                <a:moveTo>
                  <a:pt x="7925099" y="299720"/>
                </a:moveTo>
                <a:lnTo>
                  <a:pt x="6399280" y="299720"/>
                </a:lnTo>
                <a:lnTo>
                  <a:pt x="6447469" y="298450"/>
                </a:lnTo>
                <a:lnTo>
                  <a:pt x="6539208" y="298450"/>
                </a:lnTo>
                <a:lnTo>
                  <a:pt x="6582601" y="297180"/>
                </a:lnTo>
                <a:lnTo>
                  <a:pt x="6624236" y="297180"/>
                </a:lnTo>
                <a:lnTo>
                  <a:pt x="6664037" y="295910"/>
                </a:lnTo>
                <a:lnTo>
                  <a:pt x="6701924" y="295910"/>
                </a:lnTo>
                <a:lnTo>
                  <a:pt x="6859903" y="289560"/>
                </a:lnTo>
                <a:lnTo>
                  <a:pt x="6929016" y="285750"/>
                </a:lnTo>
                <a:lnTo>
                  <a:pt x="6987216" y="279400"/>
                </a:lnTo>
                <a:lnTo>
                  <a:pt x="7037351" y="273050"/>
                </a:lnTo>
                <a:lnTo>
                  <a:pt x="7124826" y="260350"/>
                </a:lnTo>
                <a:lnTo>
                  <a:pt x="7167864" y="255270"/>
                </a:lnTo>
                <a:lnTo>
                  <a:pt x="7214235" y="251460"/>
                </a:lnTo>
                <a:lnTo>
                  <a:pt x="7268664" y="248920"/>
                </a:lnTo>
                <a:lnTo>
                  <a:pt x="7377945" y="248920"/>
                </a:lnTo>
                <a:lnTo>
                  <a:pt x="7430627" y="250190"/>
                </a:lnTo>
                <a:lnTo>
                  <a:pt x="8049930" y="250190"/>
                </a:lnTo>
                <a:lnTo>
                  <a:pt x="8034411" y="262890"/>
                </a:lnTo>
                <a:lnTo>
                  <a:pt x="8013500" y="273050"/>
                </a:lnTo>
                <a:lnTo>
                  <a:pt x="7989197" y="280670"/>
                </a:lnTo>
                <a:lnTo>
                  <a:pt x="7961945" y="289560"/>
                </a:lnTo>
                <a:lnTo>
                  <a:pt x="7925099" y="299720"/>
                </a:lnTo>
                <a:close/>
              </a:path>
              <a:path w="8082915" h="520700">
                <a:moveTo>
                  <a:pt x="4693854" y="292100"/>
                </a:moveTo>
                <a:lnTo>
                  <a:pt x="4172198" y="292100"/>
                </a:lnTo>
                <a:lnTo>
                  <a:pt x="4218348" y="290830"/>
                </a:lnTo>
                <a:lnTo>
                  <a:pt x="4636617" y="290830"/>
                </a:lnTo>
                <a:lnTo>
                  <a:pt x="4693854" y="292100"/>
                </a:lnTo>
                <a:close/>
              </a:path>
              <a:path w="8082915" h="520700">
                <a:moveTo>
                  <a:pt x="2748795" y="415290"/>
                </a:moveTo>
                <a:lnTo>
                  <a:pt x="2778129" y="403860"/>
                </a:lnTo>
                <a:lnTo>
                  <a:pt x="2817375" y="394970"/>
                </a:lnTo>
                <a:lnTo>
                  <a:pt x="2862872" y="387350"/>
                </a:lnTo>
                <a:lnTo>
                  <a:pt x="2912744" y="381000"/>
                </a:lnTo>
                <a:lnTo>
                  <a:pt x="2951786" y="374650"/>
                </a:lnTo>
                <a:lnTo>
                  <a:pt x="3089875" y="359410"/>
                </a:lnTo>
                <a:lnTo>
                  <a:pt x="3244756" y="344170"/>
                </a:lnTo>
                <a:lnTo>
                  <a:pt x="3442266" y="327660"/>
                </a:lnTo>
                <a:lnTo>
                  <a:pt x="3487194" y="322580"/>
                </a:lnTo>
                <a:lnTo>
                  <a:pt x="3679138" y="307340"/>
                </a:lnTo>
                <a:lnTo>
                  <a:pt x="3735925" y="303530"/>
                </a:lnTo>
                <a:lnTo>
                  <a:pt x="3798530" y="300990"/>
                </a:lnTo>
                <a:lnTo>
                  <a:pt x="3868102" y="297180"/>
                </a:lnTo>
                <a:lnTo>
                  <a:pt x="3899050" y="295910"/>
                </a:lnTo>
                <a:lnTo>
                  <a:pt x="3932174" y="295910"/>
                </a:lnTo>
                <a:lnTo>
                  <a:pt x="4004633" y="293370"/>
                </a:lnTo>
                <a:lnTo>
                  <a:pt x="4043812" y="293370"/>
                </a:lnTo>
                <a:lnTo>
                  <a:pt x="4084851" y="292100"/>
                </a:lnTo>
                <a:lnTo>
                  <a:pt x="4930403" y="292100"/>
                </a:lnTo>
                <a:lnTo>
                  <a:pt x="5670233" y="297180"/>
                </a:lnTo>
                <a:lnTo>
                  <a:pt x="5791334" y="298450"/>
                </a:lnTo>
                <a:lnTo>
                  <a:pt x="5910128" y="298450"/>
                </a:lnTo>
                <a:lnTo>
                  <a:pt x="5968463" y="299720"/>
                </a:lnTo>
                <a:lnTo>
                  <a:pt x="7925099" y="299720"/>
                </a:lnTo>
                <a:lnTo>
                  <a:pt x="7920493" y="300990"/>
                </a:lnTo>
                <a:lnTo>
                  <a:pt x="7871725" y="312420"/>
                </a:lnTo>
                <a:lnTo>
                  <a:pt x="7819300" y="322580"/>
                </a:lnTo>
                <a:lnTo>
                  <a:pt x="7766874" y="331470"/>
                </a:lnTo>
                <a:lnTo>
                  <a:pt x="7670570" y="346710"/>
                </a:lnTo>
                <a:lnTo>
                  <a:pt x="7530465" y="358140"/>
                </a:lnTo>
                <a:lnTo>
                  <a:pt x="7324442" y="358140"/>
                </a:lnTo>
                <a:lnTo>
                  <a:pt x="7269562" y="359410"/>
                </a:lnTo>
                <a:lnTo>
                  <a:pt x="7215186" y="361950"/>
                </a:lnTo>
                <a:lnTo>
                  <a:pt x="7166747" y="365760"/>
                </a:lnTo>
                <a:lnTo>
                  <a:pt x="7117859" y="370840"/>
                </a:lnTo>
                <a:lnTo>
                  <a:pt x="6969827" y="389890"/>
                </a:lnTo>
                <a:lnTo>
                  <a:pt x="6883645" y="398780"/>
                </a:lnTo>
                <a:lnTo>
                  <a:pt x="4502149" y="398780"/>
                </a:lnTo>
                <a:lnTo>
                  <a:pt x="4446551" y="400050"/>
                </a:lnTo>
                <a:lnTo>
                  <a:pt x="4287313" y="400050"/>
                </a:lnTo>
                <a:lnTo>
                  <a:pt x="4237078" y="401320"/>
                </a:lnTo>
                <a:lnTo>
                  <a:pt x="4141464" y="401320"/>
                </a:lnTo>
                <a:lnTo>
                  <a:pt x="4052979" y="403860"/>
                </a:lnTo>
                <a:lnTo>
                  <a:pt x="4011655" y="403860"/>
                </a:lnTo>
                <a:lnTo>
                  <a:pt x="3935333" y="406400"/>
                </a:lnTo>
                <a:lnTo>
                  <a:pt x="3900532" y="406400"/>
                </a:lnTo>
                <a:lnTo>
                  <a:pt x="3800312" y="410210"/>
                </a:lnTo>
                <a:lnTo>
                  <a:pt x="3739095" y="414020"/>
                </a:lnTo>
                <a:lnTo>
                  <a:pt x="2752724" y="414020"/>
                </a:lnTo>
                <a:lnTo>
                  <a:pt x="2748795" y="415290"/>
                </a:lnTo>
                <a:close/>
              </a:path>
              <a:path w="8082915" h="520700">
                <a:moveTo>
                  <a:pt x="7482835" y="359410"/>
                </a:moveTo>
                <a:lnTo>
                  <a:pt x="7432004" y="359410"/>
                </a:lnTo>
                <a:lnTo>
                  <a:pt x="7378897" y="358140"/>
                </a:lnTo>
                <a:lnTo>
                  <a:pt x="7530465" y="358140"/>
                </a:lnTo>
                <a:lnTo>
                  <a:pt x="7482835" y="359410"/>
                </a:lnTo>
                <a:close/>
              </a:path>
              <a:path w="8082915" h="520700">
                <a:moveTo>
                  <a:pt x="6742321" y="403860"/>
                </a:moveTo>
                <a:lnTo>
                  <a:pt x="6045350" y="403860"/>
                </a:lnTo>
                <a:lnTo>
                  <a:pt x="5102197" y="400050"/>
                </a:lnTo>
                <a:lnTo>
                  <a:pt x="5040058" y="398780"/>
                </a:lnTo>
                <a:lnTo>
                  <a:pt x="6883645" y="398780"/>
                </a:lnTo>
                <a:lnTo>
                  <a:pt x="6871333" y="400050"/>
                </a:lnTo>
                <a:lnTo>
                  <a:pt x="6742321" y="403860"/>
                </a:lnTo>
                <a:close/>
              </a:path>
              <a:path w="8082915" h="520700">
                <a:moveTo>
                  <a:pt x="6471243" y="405130"/>
                </a:moveTo>
                <a:lnTo>
                  <a:pt x="6282607" y="405130"/>
                </a:lnTo>
                <a:lnTo>
                  <a:pt x="6238653" y="403860"/>
                </a:lnTo>
                <a:lnTo>
                  <a:pt x="6502057" y="403860"/>
                </a:lnTo>
                <a:lnTo>
                  <a:pt x="6471243" y="405130"/>
                </a:lnTo>
                <a:close/>
              </a:path>
              <a:path w="8082915" h="520700">
                <a:moveTo>
                  <a:pt x="2736931" y="518160"/>
                </a:moveTo>
                <a:lnTo>
                  <a:pt x="2707481" y="482600"/>
                </a:lnTo>
                <a:lnTo>
                  <a:pt x="2704345" y="457200"/>
                </a:lnTo>
                <a:lnTo>
                  <a:pt x="2704526" y="455930"/>
                </a:lnTo>
                <a:lnTo>
                  <a:pt x="2705121" y="454660"/>
                </a:lnTo>
                <a:lnTo>
                  <a:pt x="2707449" y="448310"/>
                </a:lnTo>
                <a:lnTo>
                  <a:pt x="2747009" y="415290"/>
                </a:lnTo>
                <a:lnTo>
                  <a:pt x="2748795" y="415290"/>
                </a:lnTo>
                <a:lnTo>
                  <a:pt x="2752724" y="414020"/>
                </a:lnTo>
                <a:lnTo>
                  <a:pt x="2761014" y="414020"/>
                </a:lnTo>
                <a:lnTo>
                  <a:pt x="2769750" y="415290"/>
                </a:lnTo>
                <a:lnTo>
                  <a:pt x="2802016" y="441960"/>
                </a:lnTo>
                <a:lnTo>
                  <a:pt x="2810827" y="464820"/>
                </a:lnTo>
                <a:lnTo>
                  <a:pt x="2810812" y="473710"/>
                </a:lnTo>
                <a:lnTo>
                  <a:pt x="2809279" y="482600"/>
                </a:lnTo>
                <a:lnTo>
                  <a:pt x="2806139" y="491490"/>
                </a:lnTo>
                <a:lnTo>
                  <a:pt x="2801302" y="499110"/>
                </a:lnTo>
                <a:lnTo>
                  <a:pt x="2797001" y="502920"/>
                </a:lnTo>
                <a:lnTo>
                  <a:pt x="2717958" y="502920"/>
                </a:lnTo>
                <a:lnTo>
                  <a:pt x="2724149" y="509270"/>
                </a:lnTo>
                <a:lnTo>
                  <a:pt x="2731219" y="514350"/>
                </a:lnTo>
                <a:lnTo>
                  <a:pt x="2736931" y="518160"/>
                </a:lnTo>
                <a:close/>
              </a:path>
              <a:path w="8082915" h="520700">
                <a:moveTo>
                  <a:pt x="2759941" y="520700"/>
                </a:moveTo>
                <a:lnTo>
                  <a:pt x="2801302" y="499110"/>
                </a:lnTo>
                <a:lnTo>
                  <a:pt x="2810827" y="464820"/>
                </a:lnTo>
                <a:lnTo>
                  <a:pt x="2807761" y="453390"/>
                </a:lnTo>
                <a:lnTo>
                  <a:pt x="2778308" y="417830"/>
                </a:lnTo>
                <a:lnTo>
                  <a:pt x="2761014" y="414020"/>
                </a:lnTo>
                <a:lnTo>
                  <a:pt x="3739095" y="414020"/>
                </a:lnTo>
                <a:lnTo>
                  <a:pt x="3683364" y="417830"/>
                </a:lnTo>
                <a:lnTo>
                  <a:pt x="3632034" y="420370"/>
                </a:lnTo>
                <a:lnTo>
                  <a:pt x="3584019" y="425450"/>
                </a:lnTo>
                <a:lnTo>
                  <a:pt x="3449002" y="436880"/>
                </a:lnTo>
                <a:lnTo>
                  <a:pt x="3403387" y="441960"/>
                </a:lnTo>
                <a:lnTo>
                  <a:pt x="3355657" y="445770"/>
                </a:lnTo>
                <a:lnTo>
                  <a:pt x="3304892" y="450850"/>
                </a:lnTo>
                <a:lnTo>
                  <a:pt x="3253351" y="454660"/>
                </a:lnTo>
                <a:lnTo>
                  <a:pt x="2963368" y="485140"/>
                </a:lnTo>
                <a:lnTo>
                  <a:pt x="2924174" y="490220"/>
                </a:lnTo>
                <a:lnTo>
                  <a:pt x="2872174" y="499110"/>
                </a:lnTo>
                <a:lnTo>
                  <a:pt x="2823924" y="510540"/>
                </a:lnTo>
                <a:lnTo>
                  <a:pt x="2782460" y="519430"/>
                </a:lnTo>
                <a:lnTo>
                  <a:pt x="2759941" y="520700"/>
                </a:lnTo>
                <a:close/>
              </a:path>
              <a:path w="8082915" h="520700">
                <a:moveTo>
                  <a:pt x="2708919" y="444500"/>
                </a:moveTo>
                <a:lnTo>
                  <a:pt x="2736294" y="417830"/>
                </a:lnTo>
                <a:lnTo>
                  <a:pt x="2744598" y="415290"/>
                </a:lnTo>
                <a:lnTo>
                  <a:pt x="2747009" y="415290"/>
                </a:lnTo>
                <a:lnTo>
                  <a:pt x="2733808" y="421640"/>
                </a:lnTo>
                <a:lnTo>
                  <a:pt x="2722840" y="429260"/>
                </a:lnTo>
                <a:lnTo>
                  <a:pt x="2714193" y="436880"/>
                </a:lnTo>
                <a:lnTo>
                  <a:pt x="2708919" y="444500"/>
                </a:lnTo>
                <a:close/>
              </a:path>
              <a:path w="8082915" h="520700">
                <a:moveTo>
                  <a:pt x="2707449" y="448310"/>
                </a:moveTo>
                <a:lnTo>
                  <a:pt x="2707957" y="445770"/>
                </a:lnTo>
                <a:lnTo>
                  <a:pt x="2708919" y="444500"/>
                </a:lnTo>
                <a:lnTo>
                  <a:pt x="2707449" y="448310"/>
                </a:lnTo>
                <a:close/>
              </a:path>
              <a:path w="8082915" h="520700">
                <a:moveTo>
                  <a:pt x="2705121" y="454660"/>
                </a:moveTo>
                <a:lnTo>
                  <a:pt x="2706156" y="449580"/>
                </a:lnTo>
                <a:lnTo>
                  <a:pt x="2707449" y="448310"/>
                </a:lnTo>
                <a:lnTo>
                  <a:pt x="2705121" y="454660"/>
                </a:lnTo>
                <a:close/>
              </a:path>
              <a:path w="8082915" h="520700">
                <a:moveTo>
                  <a:pt x="2704526" y="455930"/>
                </a:moveTo>
                <a:lnTo>
                  <a:pt x="2704697" y="454660"/>
                </a:lnTo>
                <a:lnTo>
                  <a:pt x="2705121" y="454660"/>
                </a:lnTo>
                <a:lnTo>
                  <a:pt x="2704526" y="455930"/>
                </a:lnTo>
                <a:close/>
              </a:path>
              <a:path w="8082915" h="520700">
                <a:moveTo>
                  <a:pt x="2704165" y="458470"/>
                </a:moveTo>
                <a:lnTo>
                  <a:pt x="2704147" y="457200"/>
                </a:lnTo>
                <a:lnTo>
                  <a:pt x="2704526" y="455930"/>
                </a:lnTo>
                <a:lnTo>
                  <a:pt x="2704302" y="457200"/>
                </a:lnTo>
                <a:lnTo>
                  <a:pt x="2704301" y="457513"/>
                </a:lnTo>
                <a:lnTo>
                  <a:pt x="2704165" y="458470"/>
                </a:lnTo>
                <a:close/>
              </a:path>
              <a:path w="8082915" h="520700">
                <a:moveTo>
                  <a:pt x="2704301" y="457513"/>
                </a:moveTo>
                <a:lnTo>
                  <a:pt x="2704302" y="457200"/>
                </a:lnTo>
                <a:lnTo>
                  <a:pt x="2704526" y="455930"/>
                </a:lnTo>
                <a:lnTo>
                  <a:pt x="2704301" y="457513"/>
                </a:lnTo>
                <a:close/>
              </a:path>
              <a:path w="8082915" h="520700">
                <a:moveTo>
                  <a:pt x="2716962" y="502920"/>
                </a:moveTo>
                <a:lnTo>
                  <a:pt x="2703313" y="463550"/>
                </a:lnTo>
                <a:lnTo>
                  <a:pt x="2704165" y="458470"/>
                </a:lnTo>
                <a:lnTo>
                  <a:pt x="2704385" y="468630"/>
                </a:lnTo>
                <a:lnTo>
                  <a:pt x="2707481" y="482600"/>
                </a:lnTo>
                <a:lnTo>
                  <a:pt x="2712719" y="495300"/>
                </a:lnTo>
                <a:lnTo>
                  <a:pt x="2716962" y="502920"/>
                </a:lnTo>
                <a:close/>
              </a:path>
              <a:path w="8082915" h="520700">
                <a:moveTo>
                  <a:pt x="2759941" y="520700"/>
                </a:moveTo>
                <a:lnTo>
                  <a:pt x="2750819" y="520700"/>
                </a:lnTo>
                <a:lnTo>
                  <a:pt x="2740550" y="518160"/>
                </a:lnTo>
                <a:lnTo>
                  <a:pt x="2736931" y="518160"/>
                </a:lnTo>
                <a:lnTo>
                  <a:pt x="2731219" y="514350"/>
                </a:lnTo>
                <a:lnTo>
                  <a:pt x="2724149" y="509270"/>
                </a:lnTo>
                <a:lnTo>
                  <a:pt x="2717958" y="502920"/>
                </a:lnTo>
                <a:lnTo>
                  <a:pt x="2797001" y="502920"/>
                </a:lnTo>
                <a:lnTo>
                  <a:pt x="2792700" y="506730"/>
                </a:lnTo>
                <a:lnTo>
                  <a:pt x="2781061" y="513080"/>
                </a:lnTo>
                <a:lnTo>
                  <a:pt x="2768351" y="519430"/>
                </a:lnTo>
                <a:lnTo>
                  <a:pt x="2759941" y="520700"/>
                </a:lnTo>
                <a:close/>
              </a:path>
              <a:path w="8082915" h="520700">
                <a:moveTo>
                  <a:pt x="2750819" y="520700"/>
                </a:moveTo>
                <a:lnTo>
                  <a:pt x="2747858" y="520700"/>
                </a:lnTo>
                <a:lnTo>
                  <a:pt x="2739270" y="518160"/>
                </a:lnTo>
                <a:lnTo>
                  <a:pt x="2740550" y="518160"/>
                </a:lnTo>
                <a:lnTo>
                  <a:pt x="2750819" y="52070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67677"/>
            <a:ext cx="3109585" cy="29908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31156" y="8426962"/>
            <a:ext cx="3656842" cy="1860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069AD6-A883-416A-936D-D1DCC5CF08F8}"/>
              </a:ext>
            </a:extLst>
          </p:cNvPr>
          <p:cNvSpPr txBox="1"/>
          <p:nvPr/>
        </p:nvSpPr>
        <p:spPr>
          <a:xfrm>
            <a:off x="1708892" y="5892621"/>
            <a:ext cx="7435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Итоговое</a:t>
            </a:r>
          </a:p>
          <a:p>
            <a:pPr algn="ctr"/>
            <a:r>
              <a:rPr lang="ru-RU" sz="6600" b="1" dirty="0">
                <a:latin typeface="Century Gothic" panose="020B0502020202020204" pitchFamily="34" charset="0"/>
              </a:rPr>
              <a:t>собеседование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F45492-0F67-4EAE-ABA8-648ACE4B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38300"/>
            <a:ext cx="16315204" cy="2819400"/>
          </a:xfrm>
          <a:prstGeom prst="rect">
            <a:avLst/>
          </a:prstGeom>
        </p:spPr>
      </p:pic>
      <p:pic>
        <p:nvPicPr>
          <p:cNvPr id="4098" name="Picture 2" descr="http://qrcoder.ru/code/?https%3A%2F%2Foge.sdamgia.ru%2F&amp;10&amp;0">
            <a:extLst>
              <a:ext uri="{FF2B5EF4-FFF2-40B4-BE49-F238E27FC236}">
                <a16:creationId xmlns:a16="http://schemas.microsoft.com/office/drawing/2014/main" id="{4C44A9BB-2E79-41E6-938B-5F709FFC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150" y="4838700"/>
            <a:ext cx="50482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B9068-98E7-45FC-8DFA-F1E7024C1DF7}"/>
              </a:ext>
            </a:extLst>
          </p:cNvPr>
          <p:cNvSpPr/>
          <p:nvPr/>
        </p:nvSpPr>
        <p:spPr>
          <a:xfrm>
            <a:off x="1981200" y="5143500"/>
            <a:ext cx="100415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atin typeface="Century Gothic" panose="020B0502020202020204" pitchFamily="34" charset="0"/>
              </a:rPr>
              <a:t>https://oge.sdamgia.ru/</a:t>
            </a:r>
          </a:p>
        </p:txBody>
      </p:sp>
    </p:spTree>
    <p:extLst>
      <p:ext uri="{BB962C8B-B14F-4D97-AF65-F5344CB8AC3E}">
        <p14:creationId xmlns:p14="http://schemas.microsoft.com/office/powerpoint/2010/main" val="191540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10703367" y="4438579"/>
            <a:ext cx="7277028" cy="274060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altLang="ru-RU" sz="7350" b="1" dirty="0">
                <a:latin typeface="Arial" pitchFamily="34" charset="0"/>
              </a:rPr>
              <a:t>Порядок и формы проведения</a:t>
            </a:r>
            <a:r>
              <a:rPr lang="ru-RU" altLang="ru-RU" sz="9000" b="1" dirty="0">
                <a:solidFill>
                  <a:srgbClr val="003F75"/>
                </a:solidFill>
                <a:latin typeface="Arial" pitchFamily="34" charset="0"/>
              </a:rPr>
              <a:t/>
            </a:r>
            <a:br>
              <a:rPr lang="ru-RU" altLang="ru-RU" sz="9000" b="1" dirty="0">
                <a:solidFill>
                  <a:srgbClr val="003F75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/>
              <a:t>2023-2024 учебный год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/>
              <a:t>ГИА - 9</a:t>
            </a:r>
          </a:p>
        </p:txBody>
      </p:sp>
      <p:pic>
        <p:nvPicPr>
          <p:cNvPr id="8" name="Рисунок 7" descr="Изображение выглядит как человек, одежда, в помещении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752490B-3815-76C5-1C23-5456113632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072" r="17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970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медиа 4" descr="Замещающее медиа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605894" y="1332782"/>
            <a:ext cx="14490996" cy="720284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12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09B62-2F97-34A4-3E2D-9E5B6D559956}"/>
              </a:ext>
            </a:extLst>
          </p:cNvPr>
          <p:cNvSpPr txBox="1"/>
          <p:nvPr/>
        </p:nvSpPr>
        <p:spPr>
          <a:xfrm>
            <a:off x="2044460" y="1904195"/>
            <a:ext cx="1449099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ru-RU" sz="4200" b="1" dirty="0"/>
              <a:t>Федеральный закон от 29.12.2012 № 273-ФЗ «Об образовании в Российской Федерации»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ru-RU" sz="4200" b="1" dirty="0"/>
              <a:t>Приказ </a:t>
            </a:r>
            <a:r>
              <a:rPr lang="ru-RU" sz="4200" b="1" dirty="0" err="1"/>
              <a:t>Минпросвещения</a:t>
            </a:r>
            <a:r>
              <a:rPr lang="ru-RU" sz="4200" b="1" dirty="0"/>
              <a:t> России, Рособрнадзора № 189/1513 от 07.11.2018 г. «Об утверждении Порядка проведения государственной итоговой аттестации по образовательным программам основного общего образования» 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ru-RU" sz="4200" b="1" dirty="0"/>
              <a:t>Приказы и распоряжения федеральных, региональных и муниципальных органов власти в сфере образования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ru-RU" sz="4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/>
              </a:rPr>
              <a:t>Локальные школьные акты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903" y="254912"/>
            <a:ext cx="7539746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201868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медиа 4" descr="Замещающее медиа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09B62-2F97-34A4-3E2D-9E5B6D559956}"/>
              </a:ext>
            </a:extLst>
          </p:cNvPr>
          <p:cNvSpPr txBox="1"/>
          <p:nvPr/>
        </p:nvSpPr>
        <p:spPr>
          <a:xfrm>
            <a:off x="2327580" y="1868421"/>
            <a:ext cx="1356227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государственной итоговой аттестации допускаются обучающиеся 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классов,  </a:t>
            </a:r>
          </a:p>
          <a:p>
            <a:pPr lvl="1"/>
            <a:r>
              <a:rPr lang="ru-RU" altLang="ru-RU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имеющие академической задолженности и в полном объеме выполнившие учебный план</a:t>
            </a:r>
          </a:p>
          <a:p>
            <a:pPr lvl="1"/>
            <a:r>
              <a:rPr lang="ru-RU" altLang="ru-RU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имеющие годовые отметки по  всем учебным предметам учебного плана общеобразовательного учреждения</a:t>
            </a:r>
            <a:r>
              <a:rPr lang="ru-RU" altLang="ru-RU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все года обучения и за </a:t>
            </a:r>
            <a:r>
              <a:rPr lang="en-US" altLang="ru-RU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</a:t>
            </a:r>
            <a:r>
              <a:rPr lang="ru-RU" altLang="ru-RU" sz="3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 не ниже удовлетворительных </a:t>
            </a:r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zh-CN" sz="3600" b="1" i="1" dirty="0">
                <a:solidFill>
                  <a:srgbClr val="FF0000"/>
                </a:solidFill>
                <a:latin typeface="Arial" panose="020B0604020202020204" pitchFamily="34" charset="0"/>
                <a:ea typeface="华文中宋" panose="020B0503020204020204" pitchFamily="2" charset="-122"/>
                <a:cs typeface="华文中宋" panose="020B0503020204020204" pitchFamily="2" charset="-122"/>
              </a:rPr>
              <a:t>и получившие «зачет» на итоговом собеседовании по русскому языку.</a:t>
            </a:r>
            <a:endParaRPr lang="ru-RU" sz="360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ДОПУСК</a:t>
            </a:r>
          </a:p>
        </p:txBody>
      </p:sp>
    </p:spTree>
    <p:extLst>
      <p:ext uri="{BB962C8B-B14F-4D97-AF65-F5344CB8AC3E}">
        <p14:creationId xmlns:p14="http://schemas.microsoft.com/office/powerpoint/2010/main" val="27968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медиа 4" descr="Замещающее медиа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615184" y="1669566"/>
            <a:ext cx="14516877" cy="6935283"/>
          </a:xfrm>
        </p:spPr>
        <p:txBody>
          <a:bodyPr/>
          <a:lstStyle/>
          <a:p>
            <a:pPr algn="just" eaLnBrk="1" hangingPunct="1"/>
            <a:r>
              <a:rPr lang="ru-RU" sz="14400" b="1" dirty="0"/>
              <a:t>ОГЭ</a:t>
            </a:r>
            <a:r>
              <a:rPr lang="ru-RU" sz="2700" dirty="0"/>
              <a:t> – основной государственный экзамен с использованием </a:t>
            </a:r>
            <a:r>
              <a:rPr lang="ru-RU" sz="2700" dirty="0" err="1"/>
              <a:t>КИМов</a:t>
            </a:r>
            <a:endParaRPr lang="ru-RU" sz="2700" dirty="0"/>
          </a:p>
          <a:p>
            <a:pPr algn="just" eaLnBrk="1" hangingPunct="1"/>
            <a:r>
              <a:rPr lang="ru-RU" sz="14400" b="1" dirty="0"/>
              <a:t>ГВЭ</a:t>
            </a:r>
            <a:r>
              <a:rPr lang="ru-RU" sz="2700" dirty="0"/>
              <a:t>- государственный выпускной экзамен в форме письменных и устных экзаменов (для детей с ОВЗ</a:t>
            </a:r>
            <a:r>
              <a:rPr lang="ru-RU" sz="2700" dirty="0">
                <a:latin typeface="Arial" charset="0"/>
              </a:rPr>
              <a:t> (ограниченные возможности здоровья)</a:t>
            </a:r>
            <a:r>
              <a:rPr lang="ru-RU" sz="2700" dirty="0"/>
              <a:t> по рекомендации ПМПК «</a:t>
            </a:r>
            <a:r>
              <a:rPr lang="ru-RU" sz="2700" b="1" dirty="0"/>
              <a:t>психолого</a:t>
            </a:r>
            <a:r>
              <a:rPr lang="ru-RU" sz="2700" dirty="0"/>
              <a:t>-</a:t>
            </a:r>
            <a:r>
              <a:rPr lang="ru-RU" sz="2700" b="1" dirty="0"/>
              <a:t>медико</a:t>
            </a:r>
            <a:r>
              <a:rPr lang="ru-RU" sz="2700" dirty="0"/>
              <a:t>-</a:t>
            </a:r>
            <a:r>
              <a:rPr lang="ru-RU" sz="2700" b="1" dirty="0"/>
              <a:t>педагогическая</a:t>
            </a:r>
            <a:r>
              <a:rPr lang="ru-RU" sz="2700" dirty="0"/>
              <a:t> </a:t>
            </a:r>
            <a:r>
              <a:rPr lang="ru-RU" sz="2700" b="1" dirty="0"/>
              <a:t>комиссия</a:t>
            </a:r>
            <a:r>
              <a:rPr lang="ru-RU" sz="2700" dirty="0"/>
              <a:t>» и детей-инвалидов)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14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ФОРМЫ ГИА</a:t>
            </a:r>
          </a:p>
        </p:txBody>
      </p:sp>
    </p:spTree>
    <p:extLst>
      <p:ext uri="{BB962C8B-B14F-4D97-AF65-F5344CB8AC3E}">
        <p14:creationId xmlns:p14="http://schemas.microsoft.com/office/powerpoint/2010/main" val="202753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15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ПРЕДМЕТЫ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DBE5BDF-6872-5596-4D96-D08C57D355EE}"/>
              </a:ext>
            </a:extLst>
          </p:cNvPr>
          <p:cNvGraphicFramePr>
            <a:graphicFrameLocks noGrp="1"/>
          </p:cNvGraphicFramePr>
          <p:nvPr>
            <p:ph type="media" sz="quarter" idx="13"/>
            <p:extLst/>
          </p:nvPr>
        </p:nvGraphicFramePr>
        <p:xfrm>
          <a:off x="2769888" y="3764723"/>
          <a:ext cx="13058775" cy="60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0B316CE-16DB-0B6A-F8F0-C9A333E66C8F}"/>
              </a:ext>
            </a:extLst>
          </p:cNvPr>
          <p:cNvSpPr txBox="1">
            <a:spLocks/>
          </p:cNvSpPr>
          <p:nvPr/>
        </p:nvSpPr>
        <p:spPr>
          <a:xfrm>
            <a:off x="3709986" y="1707407"/>
            <a:ext cx="10608543" cy="266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216000" tIns="68580" rIns="137160" bIns="6858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3600" noProof="1">
                <a:effectLst>
                  <a:outerShdw blurRad="38100" dist="38100" dir="2700000">
                    <a:srgbClr val="C0C0C0"/>
                  </a:outerShdw>
                </a:effectLst>
              </a:rPr>
              <a:t>     </a:t>
            </a:r>
            <a:r>
              <a:rPr lang="ru-RU" sz="3600" noProof="1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noProof="1">
                <a:solidFill>
                  <a:srgbClr val="002060"/>
                </a:solidFill>
              </a:rPr>
              <a:t>Государственная итоговая аттестация по программам основного общего образования в </a:t>
            </a:r>
            <a:r>
              <a:rPr lang="ru-RU" sz="3600" noProof="1">
                <a:solidFill>
                  <a:srgbClr val="002060"/>
                </a:solidFill>
                <a:latin typeface="Arial Black" pitchFamily="34" charset="0"/>
              </a:rPr>
              <a:t>2023-2024 </a:t>
            </a:r>
            <a:r>
              <a:rPr lang="ru-RU" sz="3600" noProof="1">
                <a:solidFill>
                  <a:srgbClr val="002060"/>
                </a:solidFill>
              </a:rPr>
              <a:t>учебном году </a:t>
            </a:r>
            <a:r>
              <a:rPr lang="ru-RU" altLang="ru-RU" sz="3600" noProof="1">
                <a:solidFill>
                  <a:srgbClr val="002060"/>
                </a:solidFill>
              </a:rPr>
              <a:t>включает в себя:</a:t>
            </a:r>
          </a:p>
        </p:txBody>
      </p:sp>
    </p:spTree>
    <p:extLst>
      <p:ext uri="{BB962C8B-B14F-4D97-AF65-F5344CB8AC3E}">
        <p14:creationId xmlns:p14="http://schemas.microsoft.com/office/powerpoint/2010/main" val="145398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16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ПРЕДМЕТЫ</a:t>
            </a:r>
          </a:p>
        </p:txBody>
      </p:sp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E39C14D8-3269-5C7B-EF5C-5417DA249B4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1417E6-58FE-89A4-C25C-9D5142650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670" y="1579605"/>
            <a:ext cx="13760241" cy="29785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B16D5E-6AA8-2CAE-D911-E0F6FEA70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670" y="4911273"/>
            <a:ext cx="14132912" cy="42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17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ПРЕДМЕТЫ</a:t>
            </a:r>
          </a:p>
        </p:txBody>
      </p:sp>
      <p:graphicFrame>
        <p:nvGraphicFramePr>
          <p:cNvPr id="5" name="Объект 7">
            <a:extLst>
              <a:ext uri="{FF2B5EF4-FFF2-40B4-BE49-F238E27FC236}">
                <a16:creationId xmlns:a16="http://schemas.microsoft.com/office/drawing/2014/main" id="{005F4FCF-F741-4AE0-44F0-00E59BA0908A}"/>
              </a:ext>
            </a:extLst>
          </p:cNvPr>
          <p:cNvGraphicFramePr>
            <a:graphicFrameLocks noGrp="1"/>
          </p:cNvGraphicFramePr>
          <p:nvPr>
            <p:ph type="media" sz="quarter" idx="13"/>
            <p:extLst/>
          </p:nvPr>
        </p:nvGraphicFramePr>
        <p:xfrm>
          <a:off x="1812355" y="1837472"/>
          <a:ext cx="15345584" cy="775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1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18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4" y="254912"/>
            <a:ext cx="5952744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ПРЕДМЕТЫ</a:t>
            </a:r>
          </a:p>
        </p:txBody>
      </p:sp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AB2E1D4B-8967-4D42-BF8F-E706E784186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1030F-4A85-FC27-F3D2-546131D6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063" y="1491187"/>
            <a:ext cx="13521875" cy="854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19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3" y="254912"/>
            <a:ext cx="7082546" cy="1248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ПОДАЧА ЗАЯВЛЕНИЯ</a:t>
            </a:r>
          </a:p>
        </p:txBody>
      </p:sp>
      <p:sp>
        <p:nvSpPr>
          <p:cNvPr id="3" name="Мультимедиа 2">
            <a:extLst>
              <a:ext uri="{FF2B5EF4-FFF2-40B4-BE49-F238E27FC236}">
                <a16:creationId xmlns:a16="http://schemas.microsoft.com/office/drawing/2014/main" id="{AB2E1D4B-8967-4D42-BF8F-E706E784186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81906" y="1781867"/>
            <a:ext cx="14724188" cy="74107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54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Заявление </a:t>
            </a:r>
            <a:r>
              <a:rPr lang="ru-RU" altLang="ru-RU" sz="5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 выборе экзаменов, </a:t>
            </a:r>
            <a:r>
              <a:rPr lang="ru-RU" altLang="ru-RU" sz="54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подписанное родителями </a:t>
            </a:r>
          </a:p>
          <a:p>
            <a:pPr algn="ctr" eaLnBrk="1" hangingPunct="1"/>
            <a:r>
              <a:rPr lang="ru-RU" altLang="ru-RU" sz="5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(законными представителями),</a:t>
            </a:r>
          </a:p>
          <a:p>
            <a:pPr algn="ctr" eaLnBrk="1" hangingPunct="1"/>
            <a:r>
              <a:rPr lang="ru-RU" altLang="ru-RU" sz="54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подаётся лично обучающимися на основании документа, удостоверяющего их личность (паспорт),</a:t>
            </a:r>
          </a:p>
          <a:p>
            <a:pPr algn="ctr" eaLnBrk="1" hangingPunct="1"/>
            <a:r>
              <a:rPr lang="ru-RU" altLang="ru-RU" sz="5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не позднее 1 марта </a:t>
            </a:r>
            <a:r>
              <a:rPr lang="ru-RU" altLang="ru-RU" sz="5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5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года  </a:t>
            </a:r>
          </a:p>
          <a:p>
            <a:pPr eaLnBrk="1" hangingPunct="1"/>
            <a:r>
              <a:rPr lang="ru-RU" altLang="ru-RU" sz="4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Место регистрации: </a:t>
            </a:r>
          </a:p>
          <a:p>
            <a:pPr eaLnBrk="1" hangingPunct="1"/>
            <a:r>
              <a:rPr lang="ru-RU" altLang="ru-RU" sz="4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МБОУ </a:t>
            </a:r>
            <a:r>
              <a:rPr lang="ru-RU" altLang="ru-RU" sz="4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СШ </a:t>
            </a:r>
            <a:r>
              <a:rPr lang="ru-RU" altLang="ru-RU" sz="4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420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1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16154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20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903" y="254912"/>
            <a:ext cx="7082546" cy="1248156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РАСПИСАНИЕ </a:t>
            </a:r>
          </a:p>
        </p:txBody>
      </p:sp>
      <p:sp>
        <p:nvSpPr>
          <p:cNvPr id="5" name="Мультимедиа 4">
            <a:extLst>
              <a:ext uri="{FF2B5EF4-FFF2-40B4-BE49-F238E27FC236}">
                <a16:creationId xmlns:a16="http://schemas.microsoft.com/office/drawing/2014/main" id="{C7229959-BA12-69FC-61E5-43CC9E4364E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99395" y="1876601"/>
            <a:ext cx="14853306" cy="1248156"/>
          </a:xfrm>
        </p:spPr>
        <p:txBody>
          <a:bodyPr/>
          <a:lstStyle/>
          <a:p>
            <a:r>
              <a:rPr lang="ru-RU" altLang="ru-R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Единое для всех </a:t>
            </a:r>
            <a:r>
              <a:rPr lang="ru-RU" altLang="ru-RU" sz="27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расписание</a:t>
            </a:r>
            <a:r>
              <a:rPr lang="ru-RU" altLang="ru-R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 ГИА-9 и </a:t>
            </a:r>
            <a:r>
              <a:rPr lang="ru-RU" altLang="ru-RU" sz="27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продолжительность экзаменов </a:t>
            </a:r>
            <a:r>
              <a:rPr lang="ru-RU" altLang="ru-R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по каждому образовательному предмету ежегодно устанавливает соответствующий </a:t>
            </a:r>
            <a:r>
              <a:rPr lang="ru-RU" altLang="ru-RU" sz="27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приказ Министерства просвещения Российской Федерации.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E1313-0A29-F1C8-3AEC-86E92E8B897F}"/>
              </a:ext>
            </a:extLst>
          </p:cNvPr>
          <p:cNvSpPr txBox="1"/>
          <p:nvPr/>
        </p:nvSpPr>
        <p:spPr>
          <a:xfrm>
            <a:off x="3092570" y="3240258"/>
            <a:ext cx="129008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досрочная</a:t>
            </a:r>
            <a:r>
              <a:rPr lang="ru-RU" sz="6000" dirty="0">
                <a:solidFill>
                  <a:srgbClr val="333333"/>
                </a:solidFill>
                <a:latin typeface="Montserrat" panose="00000500000000000000" pitchFamily="2" charset="-52"/>
              </a:rPr>
              <a:t> сдача состоится в период </a:t>
            </a:r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-52"/>
              </a:rPr>
              <a:t>22.04.24 – 16.05.24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-52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6000" b="1" dirty="0">
                <a:solidFill>
                  <a:srgbClr val="0070C0"/>
                </a:solidFill>
                <a:latin typeface="Montserrat" panose="00000500000000000000" pitchFamily="2" charset="-52"/>
              </a:rPr>
              <a:t>основная</a:t>
            </a:r>
            <a:r>
              <a:rPr lang="ru-RU" sz="6000" dirty="0">
                <a:solidFill>
                  <a:srgbClr val="333333"/>
                </a:solidFill>
                <a:latin typeface="Montserrat" panose="00000500000000000000" pitchFamily="2" charset="-52"/>
              </a:rPr>
              <a:t> сессия пройдет </a:t>
            </a:r>
            <a:r>
              <a:rPr lang="ru-RU" sz="6000" b="1" dirty="0">
                <a:solidFill>
                  <a:srgbClr val="0070C0"/>
                </a:solidFill>
                <a:latin typeface="Montserrat" panose="00000500000000000000" pitchFamily="2" charset="-52"/>
              </a:rPr>
              <a:t>24.05.24 – 01.07.24</a:t>
            </a:r>
            <a:endParaRPr lang="en-US" sz="60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ru-RU" sz="6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пересдачи</a:t>
            </a:r>
            <a:r>
              <a:rPr lang="ru-RU" sz="6000" dirty="0">
                <a:solidFill>
                  <a:srgbClr val="333333"/>
                </a:solidFill>
                <a:latin typeface="Montserrat" panose="00000500000000000000" pitchFamily="2" charset="-52"/>
              </a:rPr>
              <a:t> будут назначены на </a:t>
            </a:r>
            <a:r>
              <a:rPr lang="ru-RU" sz="6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500000000000000" pitchFamily="2" charset="-52"/>
              </a:rPr>
              <a:t>04.09.24 – 15.09.24</a:t>
            </a:r>
            <a:endParaRPr lang="ru-RU" sz="6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745615" y="8918737"/>
            <a:ext cx="963386" cy="547688"/>
          </a:xfrm>
        </p:spPr>
        <p:txBody>
          <a:bodyPr vert="horz" wrap="square" lIns="137160" tIns="68580" rIns="137160" bIns="68580" rtlCol="0" anchor="ctr">
            <a:normAutofit/>
          </a:bodyPr>
          <a:lstStyle/>
          <a:p>
            <a:pPr>
              <a:spcAft>
                <a:spcPts val="900"/>
              </a:spcAft>
            </a:pPr>
            <a:fld id="{98C0CDE5-970C-4CC4-BF43-0DA127E73E82}" type="slidenum">
              <a:rPr lang="ru-RU" smtClean="0"/>
              <a:pPr>
                <a:spcAft>
                  <a:spcPts val="900"/>
                </a:spcAft>
              </a:pPr>
              <a:t>21</a:t>
            </a:fld>
            <a:endParaRPr lang="ru-RU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83F120-17FA-C283-98BD-1D1FFFC1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56806" y="1264060"/>
            <a:ext cx="5941067" cy="1592264"/>
          </a:xfrm>
        </p:spPr>
        <p:txBody>
          <a:bodyPr vert="horz" wrap="square" lIns="137160" tIns="68580" rIns="137160" bIns="68580" rtlCol="0" anchor="ctr">
            <a:normAutofit/>
          </a:bodyPr>
          <a:lstStyle/>
          <a:p>
            <a:r>
              <a:rPr lang="ru-RU" sz="5100" b="1" kern="1200">
                <a:latin typeface="+mj-lt"/>
                <a:cs typeface="+mj-cs"/>
              </a:rPr>
              <a:t>КАК ГОТОВИТЬСЯ </a:t>
            </a:r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F54B82E2-B7D3-5C45-EB33-DF72C09B6DB1}"/>
              </a:ext>
            </a:extLst>
          </p:cNvPr>
          <p:cNvGraphicFramePr/>
          <p:nvPr>
            <p:extLst/>
          </p:nvPr>
        </p:nvGraphicFramePr>
        <p:xfrm>
          <a:off x="1060694" y="2984574"/>
          <a:ext cx="12903345" cy="712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293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wrap="square" lIns="137160" tIns="68580" rIns="137160" bIns="68580" rtlCol="0" anchor="ctr">
            <a:normAutofit fontScale="62500" lnSpcReduction="20000"/>
          </a:bodyPr>
          <a:lstStyle/>
          <a:p>
            <a:pPr>
              <a:spcAft>
                <a:spcPts val="900"/>
              </a:spcAft>
            </a:pPr>
            <a:fld id="{98C0CDE5-970C-4CC4-BF43-0DA127E73E82}" type="slidenum">
              <a:rPr lang="ru-RU" smtClean="0"/>
              <a:pPr>
                <a:spcAft>
                  <a:spcPts val="900"/>
                </a:spcAft>
              </a:pPr>
              <a:t>22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E79F3E-35EC-69AC-A1CB-6B9884FD5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32" y="1"/>
            <a:ext cx="13894737" cy="987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95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>
              <a:lnSpc>
                <a:spcPct val="80000"/>
              </a:lnSpc>
            </a:pPr>
            <a:r>
              <a:rPr lang="ru-RU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468DC0-C11A-BE03-2224-23D40CFD1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11279602" y="7755716"/>
            <a:ext cx="5534441" cy="9644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Изображение выглядит как текст, рукописный текст, бумага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C296CA62-6BF5-7D75-9397-84AFF052F9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557" b="6557"/>
          <a:stretch>
            <a:fillRect/>
          </a:stretch>
        </p:blipFill>
        <p:spPr>
          <a:xfrm>
            <a:off x="65172" y="1644543"/>
            <a:ext cx="9078828" cy="7889763"/>
          </a:xfrm>
        </p:spPr>
      </p:pic>
    </p:spTree>
    <p:extLst>
      <p:ext uri="{BB962C8B-B14F-4D97-AF65-F5344CB8AC3E}">
        <p14:creationId xmlns:p14="http://schemas.microsoft.com/office/powerpoint/2010/main" val="28535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flipV="1">
            <a:off x="3139638" y="3479514"/>
            <a:ext cx="365561" cy="3685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638" y="4952739"/>
            <a:ext cx="365561" cy="4283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637" y="6485760"/>
            <a:ext cx="365561" cy="3341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76143" y="2578488"/>
            <a:ext cx="13219788" cy="7119898"/>
          </a:xfrm>
          <a:prstGeom prst="rect">
            <a:avLst/>
          </a:prstGeom>
        </p:spPr>
        <p:txBody>
          <a:bodyPr vert="horz" wrap="square" lIns="0" tIns="447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20"/>
              </a:spcBef>
            </a:pPr>
            <a:r>
              <a:rPr sz="6600" dirty="0">
                <a:latin typeface="Century Gothic" panose="020B0502020202020204" pitchFamily="34" charset="0"/>
              </a:rPr>
              <a:t>Зачет от 10 баллов из 20</a:t>
            </a:r>
          </a:p>
          <a:p>
            <a:pPr marL="12700">
              <a:lnSpc>
                <a:spcPct val="100000"/>
              </a:lnSpc>
              <a:spcBef>
                <a:spcPts val="3420"/>
              </a:spcBef>
            </a:pPr>
            <a:r>
              <a:rPr sz="6600" dirty="0">
                <a:latin typeface="Century Gothic" panose="020B0502020202020204" pitchFamily="34" charset="0"/>
              </a:rPr>
              <a:t>Проходит в </a:t>
            </a:r>
            <a:r>
              <a:rPr lang="ru-RU" sz="6600" dirty="0" smtClean="0">
                <a:latin typeface="Century Gothic" panose="020B0502020202020204" pitchFamily="34" charset="0"/>
              </a:rPr>
              <a:t>14 </a:t>
            </a:r>
            <a:r>
              <a:rPr sz="6600" dirty="0" err="1" smtClean="0">
                <a:latin typeface="Century Gothic" panose="020B0502020202020204" pitchFamily="34" charset="0"/>
              </a:rPr>
              <a:t>феврал</a:t>
            </a:r>
            <a:r>
              <a:rPr lang="ru-RU" sz="6600" dirty="0" smtClean="0">
                <a:latin typeface="Century Gothic" panose="020B0502020202020204" pitchFamily="34" charset="0"/>
              </a:rPr>
              <a:t>я 2024</a:t>
            </a:r>
          </a:p>
          <a:p>
            <a:pPr marL="12700">
              <a:lnSpc>
                <a:spcPct val="100000"/>
              </a:lnSpc>
              <a:spcBef>
                <a:spcPts val="3420"/>
              </a:spcBef>
            </a:pPr>
            <a:r>
              <a:rPr lang="ru-RU" sz="6600" dirty="0" smtClean="0">
                <a:latin typeface="Century Gothic" panose="020B0502020202020204" pitchFamily="34" charset="0"/>
              </a:rPr>
              <a:t>Дополнительные сроки – 13 марта 2024 и 15 апреля 2024</a:t>
            </a:r>
            <a:r>
              <a:rPr lang="ru-RU" sz="6600" dirty="0" smtClean="0">
                <a:latin typeface="Century Gothic" panose="020B0502020202020204" pitchFamily="34" charset="0"/>
              </a:rPr>
              <a:t> </a:t>
            </a:r>
            <a:endParaRPr sz="6600" dirty="0">
              <a:latin typeface="Century Gothic" panose="020B0502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595"/>
              </a:spcBef>
            </a:pPr>
            <a:r>
              <a:rPr sz="6600" dirty="0">
                <a:latin typeface="Century Gothic" panose="020B0502020202020204" pitchFamily="34" charset="0"/>
              </a:rPr>
              <a:t>Является допуском к ОГЭ</a:t>
            </a:r>
          </a:p>
        </p:txBody>
      </p:sp>
      <p:sp>
        <p:nvSpPr>
          <p:cNvPr id="6" name="object 6"/>
          <p:cNvSpPr/>
          <p:nvPr/>
        </p:nvSpPr>
        <p:spPr>
          <a:xfrm>
            <a:off x="6328975" y="4952739"/>
            <a:ext cx="8296275" cy="565150"/>
          </a:xfrm>
          <a:custGeom>
            <a:avLst/>
            <a:gdLst/>
            <a:ahLst/>
            <a:cxnLst/>
            <a:rect l="l" t="t" r="r" b="b"/>
            <a:pathLst>
              <a:path w="8296275" h="565150">
                <a:moveTo>
                  <a:pt x="8090565" y="49530"/>
                </a:moveTo>
                <a:lnTo>
                  <a:pt x="7790497" y="49530"/>
                </a:lnTo>
                <a:lnTo>
                  <a:pt x="7838509" y="46990"/>
                </a:lnTo>
                <a:lnTo>
                  <a:pt x="7889152" y="40640"/>
                </a:lnTo>
                <a:lnTo>
                  <a:pt x="7998163" y="20320"/>
                </a:lnTo>
                <a:lnTo>
                  <a:pt x="8051138" y="11430"/>
                </a:lnTo>
                <a:lnTo>
                  <a:pt x="8099494" y="5080"/>
                </a:lnTo>
                <a:lnTo>
                  <a:pt x="8143949" y="1270"/>
                </a:lnTo>
                <a:lnTo>
                  <a:pt x="8187243" y="0"/>
                </a:lnTo>
                <a:lnTo>
                  <a:pt x="8225001" y="0"/>
                </a:lnTo>
                <a:lnTo>
                  <a:pt x="8239237" y="1270"/>
                </a:lnTo>
                <a:lnTo>
                  <a:pt x="8215119" y="3810"/>
                </a:lnTo>
                <a:lnTo>
                  <a:pt x="8185815" y="11430"/>
                </a:lnTo>
                <a:lnTo>
                  <a:pt x="8155260" y="21590"/>
                </a:lnTo>
                <a:lnTo>
                  <a:pt x="8127117" y="31750"/>
                </a:lnTo>
                <a:lnTo>
                  <a:pt x="8104614" y="41910"/>
                </a:lnTo>
                <a:lnTo>
                  <a:pt x="8090565" y="49530"/>
                </a:lnTo>
                <a:close/>
              </a:path>
              <a:path w="8296275" h="565150">
                <a:moveTo>
                  <a:pt x="7321664" y="398780"/>
                </a:moveTo>
                <a:lnTo>
                  <a:pt x="6576370" y="398780"/>
                </a:lnTo>
                <a:lnTo>
                  <a:pt x="6628720" y="397510"/>
                </a:lnTo>
                <a:lnTo>
                  <a:pt x="6688842" y="393700"/>
                </a:lnTo>
                <a:lnTo>
                  <a:pt x="6727070" y="388620"/>
                </a:lnTo>
                <a:lnTo>
                  <a:pt x="6769867" y="382270"/>
                </a:lnTo>
                <a:lnTo>
                  <a:pt x="6816554" y="375920"/>
                </a:lnTo>
                <a:lnTo>
                  <a:pt x="7028640" y="336550"/>
                </a:lnTo>
                <a:lnTo>
                  <a:pt x="7195322" y="302260"/>
                </a:lnTo>
                <a:lnTo>
                  <a:pt x="7248718" y="292100"/>
                </a:lnTo>
                <a:lnTo>
                  <a:pt x="7468939" y="245110"/>
                </a:lnTo>
                <a:lnTo>
                  <a:pt x="7527667" y="234950"/>
                </a:lnTo>
                <a:lnTo>
                  <a:pt x="7575857" y="226060"/>
                </a:lnTo>
                <a:lnTo>
                  <a:pt x="7620833" y="215900"/>
                </a:lnTo>
                <a:lnTo>
                  <a:pt x="7669917" y="201930"/>
                </a:lnTo>
                <a:lnTo>
                  <a:pt x="7715923" y="185420"/>
                </a:lnTo>
                <a:lnTo>
                  <a:pt x="7765555" y="163830"/>
                </a:lnTo>
                <a:lnTo>
                  <a:pt x="7865426" y="118110"/>
                </a:lnTo>
                <a:lnTo>
                  <a:pt x="7910533" y="99060"/>
                </a:lnTo>
                <a:lnTo>
                  <a:pt x="7948999" y="85090"/>
                </a:lnTo>
                <a:lnTo>
                  <a:pt x="7975357" y="80010"/>
                </a:lnTo>
                <a:lnTo>
                  <a:pt x="8019856" y="77470"/>
                </a:lnTo>
                <a:lnTo>
                  <a:pt x="8041392" y="73660"/>
                </a:lnTo>
                <a:lnTo>
                  <a:pt x="8062823" y="64770"/>
                </a:lnTo>
                <a:lnTo>
                  <a:pt x="8104614" y="41910"/>
                </a:lnTo>
                <a:lnTo>
                  <a:pt x="8127117" y="31750"/>
                </a:lnTo>
                <a:lnTo>
                  <a:pt x="8155260" y="21590"/>
                </a:lnTo>
                <a:lnTo>
                  <a:pt x="8185815" y="11430"/>
                </a:lnTo>
                <a:lnTo>
                  <a:pt x="8215119" y="3810"/>
                </a:lnTo>
                <a:lnTo>
                  <a:pt x="8239237" y="1270"/>
                </a:lnTo>
                <a:lnTo>
                  <a:pt x="8242040" y="1270"/>
                </a:lnTo>
                <a:lnTo>
                  <a:pt x="8259983" y="3810"/>
                </a:lnTo>
                <a:lnTo>
                  <a:pt x="8260452" y="5080"/>
                </a:lnTo>
                <a:lnTo>
                  <a:pt x="8262481" y="5080"/>
                </a:lnTo>
                <a:lnTo>
                  <a:pt x="8266539" y="7620"/>
                </a:lnTo>
                <a:lnTo>
                  <a:pt x="8266956" y="7620"/>
                </a:lnTo>
                <a:lnTo>
                  <a:pt x="8271733" y="11430"/>
                </a:lnTo>
                <a:lnTo>
                  <a:pt x="8295709" y="50800"/>
                </a:lnTo>
                <a:lnTo>
                  <a:pt x="8295668" y="60960"/>
                </a:lnTo>
                <a:lnTo>
                  <a:pt x="8280439" y="96520"/>
                </a:lnTo>
                <a:lnTo>
                  <a:pt x="8231951" y="115570"/>
                </a:lnTo>
                <a:lnTo>
                  <a:pt x="8148905" y="115570"/>
                </a:lnTo>
                <a:lnTo>
                  <a:pt x="8107114" y="116840"/>
                </a:lnTo>
                <a:lnTo>
                  <a:pt x="8057790" y="123190"/>
                </a:lnTo>
                <a:lnTo>
                  <a:pt x="7946706" y="143510"/>
                </a:lnTo>
                <a:lnTo>
                  <a:pt x="7891072" y="152400"/>
                </a:lnTo>
                <a:lnTo>
                  <a:pt x="7839462" y="158750"/>
                </a:lnTo>
                <a:lnTo>
                  <a:pt x="7792179" y="161290"/>
                </a:lnTo>
                <a:lnTo>
                  <a:pt x="8118938" y="161290"/>
                </a:lnTo>
                <a:lnTo>
                  <a:pt x="8085832" y="179070"/>
                </a:lnTo>
                <a:lnTo>
                  <a:pt x="8063299" y="187960"/>
                </a:lnTo>
                <a:lnTo>
                  <a:pt x="8038311" y="193040"/>
                </a:lnTo>
                <a:lnTo>
                  <a:pt x="8012698" y="193040"/>
                </a:lnTo>
                <a:lnTo>
                  <a:pt x="7985477" y="194310"/>
                </a:lnTo>
                <a:lnTo>
                  <a:pt x="7955667" y="199390"/>
                </a:lnTo>
                <a:lnTo>
                  <a:pt x="7915197" y="213360"/>
                </a:lnTo>
                <a:lnTo>
                  <a:pt x="7872395" y="233680"/>
                </a:lnTo>
                <a:lnTo>
                  <a:pt x="7825159" y="259080"/>
                </a:lnTo>
                <a:lnTo>
                  <a:pt x="7771385" y="283210"/>
                </a:lnTo>
                <a:lnTo>
                  <a:pt x="7708969" y="306070"/>
                </a:lnTo>
                <a:lnTo>
                  <a:pt x="7590098" y="339090"/>
                </a:lnTo>
                <a:lnTo>
                  <a:pt x="7542769" y="350520"/>
                </a:lnTo>
                <a:lnTo>
                  <a:pt x="7492409" y="361950"/>
                </a:lnTo>
                <a:lnTo>
                  <a:pt x="7439510" y="374650"/>
                </a:lnTo>
                <a:lnTo>
                  <a:pt x="7321664" y="398780"/>
                </a:lnTo>
                <a:close/>
              </a:path>
              <a:path w="8296275" h="565150">
                <a:moveTo>
                  <a:pt x="8259983" y="3810"/>
                </a:moveTo>
                <a:lnTo>
                  <a:pt x="8242040" y="1270"/>
                </a:lnTo>
                <a:lnTo>
                  <a:pt x="8252847" y="2540"/>
                </a:lnTo>
                <a:lnTo>
                  <a:pt x="8259983" y="3810"/>
                </a:lnTo>
                <a:close/>
              </a:path>
              <a:path w="8296275" h="565150">
                <a:moveTo>
                  <a:pt x="8260586" y="5080"/>
                </a:moveTo>
                <a:lnTo>
                  <a:pt x="8260452" y="5080"/>
                </a:lnTo>
                <a:lnTo>
                  <a:pt x="8259983" y="3810"/>
                </a:lnTo>
                <a:lnTo>
                  <a:pt x="8260586" y="5080"/>
                </a:lnTo>
                <a:close/>
              </a:path>
              <a:path w="8296275" h="565150">
                <a:moveTo>
                  <a:pt x="8276659" y="15240"/>
                </a:moveTo>
                <a:lnTo>
                  <a:pt x="8271733" y="11430"/>
                </a:lnTo>
                <a:lnTo>
                  <a:pt x="8266956" y="7620"/>
                </a:lnTo>
                <a:lnTo>
                  <a:pt x="8269114" y="8890"/>
                </a:lnTo>
                <a:lnTo>
                  <a:pt x="8276659" y="15240"/>
                </a:lnTo>
                <a:close/>
              </a:path>
              <a:path w="8296275" h="565150">
                <a:moveTo>
                  <a:pt x="8291568" y="36830"/>
                </a:moveTo>
                <a:lnTo>
                  <a:pt x="8289042" y="31750"/>
                </a:lnTo>
                <a:lnTo>
                  <a:pt x="8283386" y="22860"/>
                </a:lnTo>
                <a:lnTo>
                  <a:pt x="8276659" y="15240"/>
                </a:lnTo>
                <a:lnTo>
                  <a:pt x="8282984" y="21590"/>
                </a:lnTo>
                <a:lnTo>
                  <a:pt x="8288685" y="30480"/>
                </a:lnTo>
                <a:lnTo>
                  <a:pt x="8291568" y="36830"/>
                </a:lnTo>
                <a:close/>
              </a:path>
              <a:path w="8296275" h="565150">
                <a:moveTo>
                  <a:pt x="8295709" y="50800"/>
                </a:moveTo>
                <a:lnTo>
                  <a:pt x="8293134" y="40640"/>
                </a:lnTo>
                <a:lnTo>
                  <a:pt x="8291568" y="36830"/>
                </a:lnTo>
                <a:lnTo>
                  <a:pt x="8293268" y="40640"/>
                </a:lnTo>
                <a:lnTo>
                  <a:pt x="8295709" y="50800"/>
                </a:lnTo>
                <a:close/>
              </a:path>
              <a:path w="8296275" h="565150">
                <a:moveTo>
                  <a:pt x="7809942" y="143510"/>
                </a:moveTo>
                <a:lnTo>
                  <a:pt x="6820886" y="143510"/>
                </a:lnTo>
                <a:lnTo>
                  <a:pt x="6876570" y="142240"/>
                </a:lnTo>
                <a:lnTo>
                  <a:pt x="6930358" y="142240"/>
                </a:lnTo>
                <a:lnTo>
                  <a:pt x="6981579" y="140970"/>
                </a:lnTo>
                <a:lnTo>
                  <a:pt x="7029567" y="138430"/>
                </a:lnTo>
                <a:lnTo>
                  <a:pt x="7127790" y="129540"/>
                </a:lnTo>
                <a:lnTo>
                  <a:pt x="7179573" y="121920"/>
                </a:lnTo>
                <a:lnTo>
                  <a:pt x="7229145" y="111760"/>
                </a:lnTo>
                <a:lnTo>
                  <a:pt x="7276653" y="102870"/>
                </a:lnTo>
                <a:lnTo>
                  <a:pt x="7322241" y="92710"/>
                </a:lnTo>
                <a:lnTo>
                  <a:pt x="7366054" y="83820"/>
                </a:lnTo>
                <a:lnTo>
                  <a:pt x="7408238" y="76200"/>
                </a:lnTo>
                <a:lnTo>
                  <a:pt x="7448937" y="69850"/>
                </a:lnTo>
                <a:lnTo>
                  <a:pt x="7504658" y="62230"/>
                </a:lnTo>
                <a:lnTo>
                  <a:pt x="7556093" y="57150"/>
                </a:lnTo>
                <a:lnTo>
                  <a:pt x="7654677" y="49530"/>
                </a:lnTo>
                <a:lnTo>
                  <a:pt x="7700546" y="48260"/>
                </a:lnTo>
                <a:lnTo>
                  <a:pt x="7745164" y="48260"/>
                </a:lnTo>
                <a:lnTo>
                  <a:pt x="7790497" y="49530"/>
                </a:lnTo>
                <a:lnTo>
                  <a:pt x="8090565" y="49530"/>
                </a:lnTo>
                <a:lnTo>
                  <a:pt x="8062823" y="64770"/>
                </a:lnTo>
                <a:lnTo>
                  <a:pt x="8041392" y="73660"/>
                </a:lnTo>
                <a:lnTo>
                  <a:pt x="8019856" y="77470"/>
                </a:lnTo>
                <a:lnTo>
                  <a:pt x="7975357" y="80010"/>
                </a:lnTo>
                <a:lnTo>
                  <a:pt x="7948999" y="85090"/>
                </a:lnTo>
                <a:lnTo>
                  <a:pt x="7910533" y="99060"/>
                </a:lnTo>
                <a:lnTo>
                  <a:pt x="7865426" y="118110"/>
                </a:lnTo>
                <a:lnTo>
                  <a:pt x="7809942" y="143510"/>
                </a:lnTo>
                <a:close/>
              </a:path>
              <a:path w="8296275" h="565150">
                <a:moveTo>
                  <a:pt x="8295648" y="61683"/>
                </a:moveTo>
                <a:lnTo>
                  <a:pt x="8295762" y="60960"/>
                </a:lnTo>
                <a:lnTo>
                  <a:pt x="8295824" y="59690"/>
                </a:lnTo>
                <a:lnTo>
                  <a:pt x="8295828" y="60960"/>
                </a:lnTo>
                <a:lnTo>
                  <a:pt x="8295648" y="61683"/>
                </a:lnTo>
                <a:close/>
              </a:path>
              <a:path w="8296275" h="565150">
                <a:moveTo>
                  <a:pt x="8295512" y="62230"/>
                </a:moveTo>
                <a:lnTo>
                  <a:pt x="8295758" y="60223"/>
                </a:lnTo>
                <a:lnTo>
                  <a:pt x="8295648" y="61683"/>
                </a:lnTo>
                <a:lnTo>
                  <a:pt x="8295512" y="62230"/>
                </a:lnTo>
                <a:close/>
              </a:path>
              <a:path w="8296275" h="565150">
                <a:moveTo>
                  <a:pt x="8295346" y="63322"/>
                </a:moveTo>
                <a:lnTo>
                  <a:pt x="8295512" y="62230"/>
                </a:lnTo>
                <a:lnTo>
                  <a:pt x="8295648" y="61683"/>
                </a:lnTo>
                <a:lnTo>
                  <a:pt x="8295562" y="62230"/>
                </a:lnTo>
                <a:lnTo>
                  <a:pt x="8295346" y="63322"/>
                </a:lnTo>
                <a:close/>
              </a:path>
              <a:path w="8296275" h="565150">
                <a:moveTo>
                  <a:pt x="8293804" y="71120"/>
                </a:moveTo>
                <a:lnTo>
                  <a:pt x="8295512" y="62230"/>
                </a:lnTo>
                <a:lnTo>
                  <a:pt x="8295346" y="63322"/>
                </a:lnTo>
                <a:lnTo>
                  <a:pt x="8293804" y="71120"/>
                </a:lnTo>
                <a:close/>
              </a:path>
              <a:path w="8296275" h="565150">
                <a:moveTo>
                  <a:pt x="8286184" y="88900"/>
                </a:moveTo>
                <a:lnTo>
                  <a:pt x="8290351" y="81280"/>
                </a:lnTo>
                <a:lnTo>
                  <a:pt x="8293804" y="71120"/>
                </a:lnTo>
                <a:lnTo>
                  <a:pt x="8295346" y="63322"/>
                </a:lnTo>
                <a:lnTo>
                  <a:pt x="8294161" y="71120"/>
                </a:lnTo>
                <a:lnTo>
                  <a:pt x="8290753" y="81280"/>
                </a:lnTo>
                <a:lnTo>
                  <a:pt x="8286184" y="88900"/>
                </a:lnTo>
                <a:close/>
              </a:path>
              <a:path w="8296275" h="565150">
                <a:moveTo>
                  <a:pt x="8246247" y="115570"/>
                </a:moveTo>
                <a:lnTo>
                  <a:pt x="8231951" y="115570"/>
                </a:lnTo>
                <a:lnTo>
                  <a:pt x="8252847" y="111760"/>
                </a:lnTo>
                <a:lnTo>
                  <a:pt x="8263949" y="107950"/>
                </a:lnTo>
                <a:lnTo>
                  <a:pt x="8273087" y="102870"/>
                </a:lnTo>
                <a:lnTo>
                  <a:pt x="8280439" y="96520"/>
                </a:lnTo>
                <a:lnTo>
                  <a:pt x="8286184" y="88900"/>
                </a:lnTo>
                <a:lnTo>
                  <a:pt x="8282374" y="95250"/>
                </a:lnTo>
                <a:lnTo>
                  <a:pt x="8277850" y="99060"/>
                </a:lnTo>
                <a:lnTo>
                  <a:pt x="8272254" y="104140"/>
                </a:lnTo>
                <a:lnTo>
                  <a:pt x="8265229" y="107950"/>
                </a:lnTo>
                <a:lnTo>
                  <a:pt x="8246247" y="115570"/>
                </a:lnTo>
                <a:close/>
              </a:path>
              <a:path w="8296275" h="565150">
                <a:moveTo>
                  <a:pt x="8118938" y="161290"/>
                </a:moveTo>
                <a:lnTo>
                  <a:pt x="7792179" y="161290"/>
                </a:lnTo>
                <a:lnTo>
                  <a:pt x="7839462" y="158750"/>
                </a:lnTo>
                <a:lnTo>
                  <a:pt x="7891072" y="152400"/>
                </a:lnTo>
                <a:lnTo>
                  <a:pt x="7946706" y="143510"/>
                </a:lnTo>
                <a:lnTo>
                  <a:pt x="8057790" y="123190"/>
                </a:lnTo>
                <a:lnTo>
                  <a:pt x="8107114" y="116840"/>
                </a:lnTo>
                <a:lnTo>
                  <a:pt x="8243084" y="116840"/>
                </a:lnTo>
                <a:lnTo>
                  <a:pt x="8213080" y="125730"/>
                </a:lnTo>
                <a:lnTo>
                  <a:pt x="8180576" y="134620"/>
                </a:lnTo>
                <a:lnTo>
                  <a:pt x="8150929" y="144780"/>
                </a:lnTo>
                <a:lnTo>
                  <a:pt x="8128397" y="156210"/>
                </a:lnTo>
                <a:lnTo>
                  <a:pt x="8118938" y="161290"/>
                </a:lnTo>
                <a:close/>
              </a:path>
              <a:path w="8296275" h="565150">
                <a:moveTo>
                  <a:pt x="6484413" y="138430"/>
                </a:moveTo>
                <a:lnTo>
                  <a:pt x="6344751" y="138430"/>
                </a:lnTo>
                <a:lnTo>
                  <a:pt x="6387404" y="137160"/>
                </a:lnTo>
                <a:lnTo>
                  <a:pt x="6434181" y="137160"/>
                </a:lnTo>
                <a:lnTo>
                  <a:pt x="6484413" y="138430"/>
                </a:lnTo>
                <a:close/>
              </a:path>
              <a:path w="8296275" h="565150">
                <a:moveTo>
                  <a:pt x="7445696" y="184150"/>
                </a:moveTo>
                <a:lnTo>
                  <a:pt x="5871658" y="184150"/>
                </a:lnTo>
                <a:lnTo>
                  <a:pt x="5911065" y="181610"/>
                </a:lnTo>
                <a:lnTo>
                  <a:pt x="5944939" y="180340"/>
                </a:lnTo>
                <a:lnTo>
                  <a:pt x="5990153" y="173990"/>
                </a:lnTo>
                <a:lnTo>
                  <a:pt x="6025902" y="167640"/>
                </a:lnTo>
                <a:lnTo>
                  <a:pt x="6059158" y="161226"/>
                </a:lnTo>
                <a:lnTo>
                  <a:pt x="6095434" y="154940"/>
                </a:lnTo>
                <a:lnTo>
                  <a:pt x="6142806" y="149860"/>
                </a:lnTo>
                <a:lnTo>
                  <a:pt x="6243979" y="142240"/>
                </a:lnTo>
                <a:lnTo>
                  <a:pt x="6306889" y="138430"/>
                </a:lnTo>
                <a:lnTo>
                  <a:pt x="6537429" y="138430"/>
                </a:lnTo>
                <a:lnTo>
                  <a:pt x="6706505" y="142240"/>
                </a:lnTo>
                <a:lnTo>
                  <a:pt x="6763975" y="142240"/>
                </a:lnTo>
                <a:lnTo>
                  <a:pt x="6820886" y="143510"/>
                </a:lnTo>
                <a:lnTo>
                  <a:pt x="7809942" y="143510"/>
                </a:lnTo>
                <a:lnTo>
                  <a:pt x="7773877" y="160020"/>
                </a:lnTo>
                <a:lnTo>
                  <a:pt x="7704043" y="160020"/>
                </a:lnTo>
                <a:lnTo>
                  <a:pt x="7659439" y="161290"/>
                </a:lnTo>
                <a:lnTo>
                  <a:pt x="7569785" y="168910"/>
                </a:lnTo>
                <a:lnTo>
                  <a:pt x="7522949" y="173990"/>
                </a:lnTo>
                <a:lnTo>
                  <a:pt x="7470844" y="180340"/>
                </a:lnTo>
                <a:lnTo>
                  <a:pt x="7445696" y="184150"/>
                </a:lnTo>
                <a:close/>
              </a:path>
              <a:path w="8296275" h="565150">
                <a:moveTo>
                  <a:pt x="7771103" y="161290"/>
                </a:moveTo>
                <a:lnTo>
                  <a:pt x="7747665" y="161290"/>
                </a:lnTo>
                <a:lnTo>
                  <a:pt x="7704043" y="160020"/>
                </a:lnTo>
                <a:lnTo>
                  <a:pt x="7773877" y="160020"/>
                </a:lnTo>
                <a:lnTo>
                  <a:pt x="7771103" y="161290"/>
                </a:lnTo>
                <a:close/>
              </a:path>
              <a:path w="8296275" h="565150">
                <a:moveTo>
                  <a:pt x="5446252" y="180340"/>
                </a:moveTo>
                <a:lnTo>
                  <a:pt x="5285189" y="180340"/>
                </a:lnTo>
                <a:lnTo>
                  <a:pt x="5336497" y="179070"/>
                </a:lnTo>
                <a:lnTo>
                  <a:pt x="5390433" y="179070"/>
                </a:lnTo>
                <a:lnTo>
                  <a:pt x="5446252" y="180340"/>
                </a:lnTo>
                <a:close/>
              </a:path>
              <a:path w="8296275" h="565150">
                <a:moveTo>
                  <a:pt x="7200673" y="229870"/>
                </a:moveTo>
                <a:lnTo>
                  <a:pt x="4594346" y="229870"/>
                </a:lnTo>
                <a:lnTo>
                  <a:pt x="4644187" y="228600"/>
                </a:lnTo>
                <a:lnTo>
                  <a:pt x="4691337" y="228600"/>
                </a:lnTo>
                <a:lnTo>
                  <a:pt x="4776255" y="226060"/>
                </a:lnTo>
                <a:lnTo>
                  <a:pt x="4870915" y="219710"/>
                </a:lnTo>
                <a:lnTo>
                  <a:pt x="4921374" y="214630"/>
                </a:lnTo>
                <a:lnTo>
                  <a:pt x="4966854" y="208280"/>
                </a:lnTo>
                <a:lnTo>
                  <a:pt x="5009465" y="203200"/>
                </a:lnTo>
                <a:lnTo>
                  <a:pt x="5051317" y="196850"/>
                </a:lnTo>
                <a:lnTo>
                  <a:pt x="5141184" y="186690"/>
                </a:lnTo>
                <a:lnTo>
                  <a:pt x="5193417" y="182880"/>
                </a:lnTo>
                <a:lnTo>
                  <a:pt x="5237248" y="180340"/>
                </a:lnTo>
                <a:lnTo>
                  <a:pt x="5503215" y="180340"/>
                </a:lnTo>
                <a:lnTo>
                  <a:pt x="5617603" y="182880"/>
                </a:lnTo>
                <a:lnTo>
                  <a:pt x="5673545" y="182880"/>
                </a:lnTo>
                <a:lnTo>
                  <a:pt x="5727663" y="184150"/>
                </a:lnTo>
                <a:lnTo>
                  <a:pt x="7445696" y="184150"/>
                </a:lnTo>
                <a:lnTo>
                  <a:pt x="7428930" y="186690"/>
                </a:lnTo>
                <a:lnTo>
                  <a:pt x="7384673" y="194310"/>
                </a:lnTo>
                <a:lnTo>
                  <a:pt x="7338138" y="203200"/>
                </a:lnTo>
                <a:lnTo>
                  <a:pt x="7238505" y="223520"/>
                </a:lnTo>
                <a:lnTo>
                  <a:pt x="7200673" y="229870"/>
                </a:lnTo>
                <a:close/>
              </a:path>
              <a:path w="8296275" h="565150">
                <a:moveTo>
                  <a:pt x="3850151" y="226060"/>
                </a:moveTo>
                <a:lnTo>
                  <a:pt x="3570563" y="226060"/>
                </a:lnTo>
                <a:lnTo>
                  <a:pt x="3609457" y="224790"/>
                </a:lnTo>
                <a:lnTo>
                  <a:pt x="3796938" y="224790"/>
                </a:lnTo>
                <a:lnTo>
                  <a:pt x="3850151" y="226060"/>
                </a:lnTo>
                <a:close/>
              </a:path>
              <a:path w="8296275" h="565150">
                <a:moveTo>
                  <a:pt x="6084171" y="276860"/>
                </a:moveTo>
                <a:lnTo>
                  <a:pt x="2905130" y="276860"/>
                </a:lnTo>
                <a:lnTo>
                  <a:pt x="2947088" y="275590"/>
                </a:lnTo>
                <a:lnTo>
                  <a:pt x="2986463" y="275590"/>
                </a:lnTo>
                <a:lnTo>
                  <a:pt x="3023118" y="274320"/>
                </a:lnTo>
                <a:lnTo>
                  <a:pt x="3056915" y="274320"/>
                </a:lnTo>
                <a:lnTo>
                  <a:pt x="3139788" y="270510"/>
                </a:lnTo>
                <a:lnTo>
                  <a:pt x="3205757" y="262890"/>
                </a:lnTo>
                <a:lnTo>
                  <a:pt x="3236982" y="256540"/>
                </a:lnTo>
                <a:lnTo>
                  <a:pt x="3263919" y="250190"/>
                </a:lnTo>
                <a:lnTo>
                  <a:pt x="3296037" y="245110"/>
                </a:lnTo>
                <a:lnTo>
                  <a:pt x="3340819" y="238760"/>
                </a:lnTo>
                <a:lnTo>
                  <a:pt x="3386405" y="234950"/>
                </a:lnTo>
                <a:lnTo>
                  <a:pt x="3438956" y="231140"/>
                </a:lnTo>
                <a:lnTo>
                  <a:pt x="3504634" y="227330"/>
                </a:lnTo>
                <a:lnTo>
                  <a:pt x="3535513" y="226060"/>
                </a:lnTo>
                <a:lnTo>
                  <a:pt x="3961899" y="226060"/>
                </a:lnTo>
                <a:lnTo>
                  <a:pt x="4137928" y="228600"/>
                </a:lnTo>
                <a:lnTo>
                  <a:pt x="4197538" y="228600"/>
                </a:lnTo>
                <a:lnTo>
                  <a:pt x="4257071" y="229870"/>
                </a:lnTo>
                <a:lnTo>
                  <a:pt x="7200673" y="229870"/>
                </a:lnTo>
                <a:lnTo>
                  <a:pt x="7185541" y="232410"/>
                </a:lnTo>
                <a:lnTo>
                  <a:pt x="7130567" y="240030"/>
                </a:lnTo>
                <a:lnTo>
                  <a:pt x="7073652" y="246380"/>
                </a:lnTo>
                <a:lnTo>
                  <a:pt x="7058933" y="247650"/>
                </a:lnTo>
                <a:lnTo>
                  <a:pt x="6399435" y="247650"/>
                </a:lnTo>
                <a:lnTo>
                  <a:pt x="6309747" y="250190"/>
                </a:lnTo>
                <a:lnTo>
                  <a:pt x="6199684" y="260350"/>
                </a:lnTo>
                <a:lnTo>
                  <a:pt x="6151068" y="267970"/>
                </a:lnTo>
                <a:lnTo>
                  <a:pt x="6084171" y="276860"/>
                </a:lnTo>
                <a:close/>
              </a:path>
              <a:path w="8296275" h="565150">
                <a:moveTo>
                  <a:pt x="6932575" y="252730"/>
                </a:moveTo>
                <a:lnTo>
                  <a:pt x="6772799" y="252730"/>
                </a:lnTo>
                <a:lnTo>
                  <a:pt x="6552881" y="247650"/>
                </a:lnTo>
                <a:lnTo>
                  <a:pt x="7058933" y="247650"/>
                </a:lnTo>
                <a:lnTo>
                  <a:pt x="7029497" y="250190"/>
                </a:lnTo>
                <a:lnTo>
                  <a:pt x="6932575" y="252730"/>
                </a:lnTo>
                <a:close/>
              </a:path>
              <a:path w="8296275" h="565150">
                <a:moveTo>
                  <a:pt x="1418413" y="266700"/>
                </a:moveTo>
                <a:lnTo>
                  <a:pt x="922234" y="266700"/>
                </a:lnTo>
                <a:lnTo>
                  <a:pt x="970302" y="265430"/>
                </a:lnTo>
                <a:lnTo>
                  <a:pt x="1357501" y="265430"/>
                </a:lnTo>
                <a:lnTo>
                  <a:pt x="1418413" y="266700"/>
                </a:lnTo>
                <a:close/>
              </a:path>
              <a:path w="8296275" h="565150">
                <a:moveTo>
                  <a:pt x="1606526" y="267970"/>
                </a:moveTo>
                <a:lnTo>
                  <a:pt x="832906" y="267970"/>
                </a:lnTo>
                <a:lnTo>
                  <a:pt x="876390" y="266700"/>
                </a:lnTo>
                <a:lnTo>
                  <a:pt x="1543063" y="266700"/>
                </a:lnTo>
                <a:lnTo>
                  <a:pt x="1606526" y="267970"/>
                </a:lnTo>
                <a:close/>
              </a:path>
              <a:path w="8296275" h="565150">
                <a:moveTo>
                  <a:pt x="139627" y="430530"/>
                </a:moveTo>
                <a:lnTo>
                  <a:pt x="91796" y="429260"/>
                </a:lnTo>
                <a:lnTo>
                  <a:pt x="44484" y="422910"/>
                </a:lnTo>
                <a:lnTo>
                  <a:pt x="7054" y="394970"/>
                </a:lnTo>
                <a:lnTo>
                  <a:pt x="0" y="365760"/>
                </a:lnTo>
                <a:lnTo>
                  <a:pt x="1577" y="355600"/>
                </a:lnTo>
                <a:lnTo>
                  <a:pt x="36820" y="320040"/>
                </a:lnTo>
                <a:lnTo>
                  <a:pt x="50631" y="314960"/>
                </a:lnTo>
                <a:lnTo>
                  <a:pt x="56584" y="312420"/>
                </a:lnTo>
                <a:lnTo>
                  <a:pt x="138295" y="311150"/>
                </a:lnTo>
                <a:lnTo>
                  <a:pt x="272891" y="306070"/>
                </a:lnTo>
                <a:lnTo>
                  <a:pt x="328329" y="302260"/>
                </a:lnTo>
                <a:lnTo>
                  <a:pt x="377562" y="299720"/>
                </a:lnTo>
                <a:lnTo>
                  <a:pt x="421868" y="295910"/>
                </a:lnTo>
                <a:lnTo>
                  <a:pt x="462522" y="290830"/>
                </a:lnTo>
                <a:lnTo>
                  <a:pt x="614159" y="275590"/>
                </a:lnTo>
                <a:lnTo>
                  <a:pt x="655706" y="273050"/>
                </a:lnTo>
                <a:lnTo>
                  <a:pt x="791921" y="267970"/>
                </a:lnTo>
                <a:lnTo>
                  <a:pt x="1670565" y="267970"/>
                </a:lnTo>
                <a:lnTo>
                  <a:pt x="2250155" y="274320"/>
                </a:lnTo>
                <a:lnTo>
                  <a:pt x="2312396" y="274320"/>
                </a:lnTo>
                <a:lnTo>
                  <a:pt x="2373703" y="275590"/>
                </a:lnTo>
                <a:lnTo>
                  <a:pt x="2433937" y="275590"/>
                </a:lnTo>
                <a:lnTo>
                  <a:pt x="2492961" y="276860"/>
                </a:lnTo>
                <a:lnTo>
                  <a:pt x="6084171" y="276860"/>
                </a:lnTo>
                <a:lnTo>
                  <a:pt x="6002886" y="287020"/>
                </a:lnTo>
                <a:lnTo>
                  <a:pt x="5923629" y="292100"/>
                </a:lnTo>
                <a:lnTo>
                  <a:pt x="5286480" y="292100"/>
                </a:lnTo>
                <a:lnTo>
                  <a:pt x="5197227" y="294640"/>
                </a:lnTo>
                <a:lnTo>
                  <a:pt x="5144634" y="299720"/>
                </a:lnTo>
                <a:lnTo>
                  <a:pt x="5097601" y="303530"/>
                </a:lnTo>
                <a:lnTo>
                  <a:pt x="5062725" y="308610"/>
                </a:lnTo>
                <a:lnTo>
                  <a:pt x="2060822" y="308610"/>
                </a:lnTo>
                <a:lnTo>
                  <a:pt x="2005230" y="309880"/>
                </a:lnTo>
                <a:lnTo>
                  <a:pt x="1898461" y="309880"/>
                </a:lnTo>
                <a:lnTo>
                  <a:pt x="1754892" y="313690"/>
                </a:lnTo>
                <a:lnTo>
                  <a:pt x="1638077" y="318770"/>
                </a:lnTo>
                <a:lnTo>
                  <a:pt x="1582370" y="322580"/>
                </a:lnTo>
                <a:lnTo>
                  <a:pt x="1528349" y="327660"/>
                </a:lnTo>
                <a:lnTo>
                  <a:pt x="1475928" y="331470"/>
                </a:lnTo>
                <a:lnTo>
                  <a:pt x="1375544" y="341630"/>
                </a:lnTo>
                <a:lnTo>
                  <a:pt x="1280532" y="349250"/>
                </a:lnTo>
                <a:lnTo>
                  <a:pt x="1234826" y="351790"/>
                </a:lnTo>
                <a:lnTo>
                  <a:pt x="1175807" y="353060"/>
                </a:lnTo>
                <a:lnTo>
                  <a:pt x="1004674" y="353060"/>
                </a:lnTo>
                <a:lnTo>
                  <a:pt x="961424" y="355600"/>
                </a:lnTo>
                <a:lnTo>
                  <a:pt x="938096" y="359410"/>
                </a:lnTo>
                <a:lnTo>
                  <a:pt x="935952" y="360680"/>
                </a:lnTo>
                <a:lnTo>
                  <a:pt x="930979" y="361950"/>
                </a:lnTo>
                <a:lnTo>
                  <a:pt x="921186" y="365760"/>
                </a:lnTo>
                <a:lnTo>
                  <a:pt x="914072" y="370840"/>
                </a:lnTo>
                <a:lnTo>
                  <a:pt x="912042" y="372110"/>
                </a:lnTo>
                <a:lnTo>
                  <a:pt x="907166" y="378460"/>
                </a:lnTo>
                <a:lnTo>
                  <a:pt x="906342" y="379730"/>
                </a:lnTo>
                <a:lnTo>
                  <a:pt x="812036" y="379730"/>
                </a:lnTo>
                <a:lnTo>
                  <a:pt x="775207" y="381000"/>
                </a:lnTo>
                <a:lnTo>
                  <a:pt x="710739" y="381000"/>
                </a:lnTo>
                <a:lnTo>
                  <a:pt x="683398" y="382270"/>
                </a:lnTo>
                <a:lnTo>
                  <a:pt x="659516" y="382270"/>
                </a:lnTo>
                <a:lnTo>
                  <a:pt x="549979" y="388620"/>
                </a:lnTo>
                <a:lnTo>
                  <a:pt x="510837" y="392430"/>
                </a:lnTo>
                <a:lnTo>
                  <a:pt x="469016" y="397510"/>
                </a:lnTo>
                <a:lnTo>
                  <a:pt x="426020" y="403860"/>
                </a:lnTo>
                <a:lnTo>
                  <a:pt x="342170" y="419100"/>
                </a:lnTo>
                <a:lnTo>
                  <a:pt x="297566" y="424180"/>
                </a:lnTo>
                <a:lnTo>
                  <a:pt x="193950" y="429260"/>
                </a:lnTo>
                <a:lnTo>
                  <a:pt x="139627" y="430530"/>
                </a:lnTo>
                <a:close/>
              </a:path>
              <a:path w="8296275" h="565150">
                <a:moveTo>
                  <a:pt x="5808473" y="295910"/>
                </a:moveTo>
                <a:lnTo>
                  <a:pt x="5706214" y="295910"/>
                </a:lnTo>
                <a:lnTo>
                  <a:pt x="5653078" y="294640"/>
                </a:lnTo>
                <a:lnTo>
                  <a:pt x="5599215" y="294640"/>
                </a:lnTo>
                <a:lnTo>
                  <a:pt x="5491145" y="292100"/>
                </a:lnTo>
                <a:lnTo>
                  <a:pt x="5923629" y="292100"/>
                </a:lnTo>
                <a:lnTo>
                  <a:pt x="5902318" y="293370"/>
                </a:lnTo>
                <a:lnTo>
                  <a:pt x="5808473" y="295910"/>
                </a:lnTo>
                <a:close/>
              </a:path>
              <a:path w="8296275" h="565150">
                <a:moveTo>
                  <a:pt x="2117392" y="309880"/>
                </a:moveTo>
                <a:lnTo>
                  <a:pt x="2005230" y="309880"/>
                </a:lnTo>
                <a:lnTo>
                  <a:pt x="2060822" y="308610"/>
                </a:lnTo>
                <a:lnTo>
                  <a:pt x="2117392" y="309880"/>
                </a:lnTo>
                <a:close/>
              </a:path>
              <a:path w="8296275" h="565150">
                <a:moveTo>
                  <a:pt x="3366175" y="346710"/>
                </a:moveTo>
                <a:lnTo>
                  <a:pt x="3252759" y="337820"/>
                </a:lnTo>
                <a:lnTo>
                  <a:pt x="3152836" y="327660"/>
                </a:lnTo>
                <a:lnTo>
                  <a:pt x="3104416" y="325120"/>
                </a:lnTo>
                <a:lnTo>
                  <a:pt x="3056959" y="321310"/>
                </a:lnTo>
                <a:lnTo>
                  <a:pt x="3002367" y="320040"/>
                </a:lnTo>
                <a:lnTo>
                  <a:pt x="2952643" y="317500"/>
                </a:lnTo>
                <a:lnTo>
                  <a:pt x="2904559" y="317500"/>
                </a:lnTo>
                <a:lnTo>
                  <a:pt x="2854888" y="316230"/>
                </a:lnTo>
                <a:lnTo>
                  <a:pt x="2698419" y="316230"/>
                </a:lnTo>
                <a:lnTo>
                  <a:pt x="2655505" y="314960"/>
                </a:lnTo>
                <a:lnTo>
                  <a:pt x="2509696" y="312420"/>
                </a:lnTo>
                <a:lnTo>
                  <a:pt x="2456638" y="312420"/>
                </a:lnTo>
                <a:lnTo>
                  <a:pt x="2401967" y="311150"/>
                </a:lnTo>
                <a:lnTo>
                  <a:pt x="2346055" y="311150"/>
                </a:lnTo>
                <a:lnTo>
                  <a:pt x="2289272" y="309880"/>
                </a:lnTo>
                <a:lnTo>
                  <a:pt x="2117392" y="309880"/>
                </a:lnTo>
                <a:lnTo>
                  <a:pt x="2060822" y="308610"/>
                </a:lnTo>
                <a:lnTo>
                  <a:pt x="5062725" y="308610"/>
                </a:lnTo>
                <a:lnTo>
                  <a:pt x="5011727" y="316230"/>
                </a:lnTo>
                <a:lnTo>
                  <a:pt x="4968645" y="321310"/>
                </a:lnTo>
                <a:lnTo>
                  <a:pt x="4922639" y="327660"/>
                </a:lnTo>
                <a:lnTo>
                  <a:pt x="4871587" y="332740"/>
                </a:lnTo>
                <a:lnTo>
                  <a:pt x="4813369" y="336550"/>
                </a:lnTo>
                <a:lnTo>
                  <a:pt x="3609596" y="336550"/>
                </a:lnTo>
                <a:lnTo>
                  <a:pt x="3571484" y="337820"/>
                </a:lnTo>
                <a:lnTo>
                  <a:pt x="3537338" y="337820"/>
                </a:lnTo>
                <a:lnTo>
                  <a:pt x="3448437" y="341630"/>
                </a:lnTo>
                <a:lnTo>
                  <a:pt x="3402240" y="344170"/>
                </a:lnTo>
                <a:lnTo>
                  <a:pt x="3366175" y="346710"/>
                </a:lnTo>
                <a:close/>
              </a:path>
              <a:path w="8296275" h="565150">
                <a:moveTo>
                  <a:pt x="962679" y="360680"/>
                </a:moveTo>
                <a:lnTo>
                  <a:pt x="936694" y="360680"/>
                </a:lnTo>
                <a:lnTo>
                  <a:pt x="938096" y="359410"/>
                </a:lnTo>
                <a:lnTo>
                  <a:pt x="961424" y="355600"/>
                </a:lnTo>
                <a:lnTo>
                  <a:pt x="1004674" y="353060"/>
                </a:lnTo>
                <a:lnTo>
                  <a:pt x="1175807" y="353060"/>
                </a:lnTo>
                <a:lnTo>
                  <a:pt x="1234826" y="351790"/>
                </a:lnTo>
                <a:lnTo>
                  <a:pt x="1280532" y="349250"/>
                </a:lnTo>
                <a:lnTo>
                  <a:pt x="1375544" y="341630"/>
                </a:lnTo>
                <a:lnTo>
                  <a:pt x="1475928" y="331470"/>
                </a:lnTo>
                <a:lnTo>
                  <a:pt x="1528349" y="327660"/>
                </a:lnTo>
                <a:lnTo>
                  <a:pt x="1582370" y="322580"/>
                </a:lnTo>
                <a:lnTo>
                  <a:pt x="1638077" y="318770"/>
                </a:lnTo>
                <a:lnTo>
                  <a:pt x="1754892" y="313690"/>
                </a:lnTo>
                <a:lnTo>
                  <a:pt x="1898461" y="309880"/>
                </a:lnTo>
                <a:lnTo>
                  <a:pt x="2289272" y="309880"/>
                </a:lnTo>
                <a:lnTo>
                  <a:pt x="2346055" y="311150"/>
                </a:lnTo>
                <a:lnTo>
                  <a:pt x="2401967" y="311150"/>
                </a:lnTo>
                <a:lnTo>
                  <a:pt x="2456638" y="312420"/>
                </a:lnTo>
                <a:lnTo>
                  <a:pt x="2509696" y="312420"/>
                </a:lnTo>
                <a:lnTo>
                  <a:pt x="2655505" y="314960"/>
                </a:lnTo>
                <a:lnTo>
                  <a:pt x="2698419" y="316230"/>
                </a:lnTo>
                <a:lnTo>
                  <a:pt x="2854888" y="316230"/>
                </a:lnTo>
                <a:lnTo>
                  <a:pt x="2904559" y="317500"/>
                </a:lnTo>
                <a:lnTo>
                  <a:pt x="2952643" y="317500"/>
                </a:lnTo>
                <a:lnTo>
                  <a:pt x="3002367" y="320040"/>
                </a:lnTo>
                <a:lnTo>
                  <a:pt x="3056959" y="321310"/>
                </a:lnTo>
                <a:lnTo>
                  <a:pt x="3104416" y="325120"/>
                </a:lnTo>
                <a:lnTo>
                  <a:pt x="3152836" y="327660"/>
                </a:lnTo>
                <a:lnTo>
                  <a:pt x="3252759" y="337820"/>
                </a:lnTo>
                <a:lnTo>
                  <a:pt x="3366175" y="346710"/>
                </a:lnTo>
                <a:lnTo>
                  <a:pt x="3361759" y="347980"/>
                </a:lnTo>
                <a:lnTo>
                  <a:pt x="3319849" y="353060"/>
                </a:lnTo>
                <a:lnTo>
                  <a:pt x="3283609" y="359410"/>
                </a:lnTo>
                <a:lnTo>
                  <a:pt x="953839" y="359410"/>
                </a:lnTo>
                <a:lnTo>
                  <a:pt x="962679" y="360680"/>
                </a:lnTo>
                <a:close/>
              </a:path>
              <a:path w="8296275" h="565150">
                <a:moveTo>
                  <a:pt x="4643482" y="341630"/>
                </a:moveTo>
                <a:lnTo>
                  <a:pt x="4254820" y="341630"/>
                </a:lnTo>
                <a:lnTo>
                  <a:pt x="4195142" y="340360"/>
                </a:lnTo>
                <a:lnTo>
                  <a:pt x="4135427" y="340360"/>
                </a:lnTo>
                <a:lnTo>
                  <a:pt x="3959391" y="337820"/>
                </a:lnTo>
                <a:lnTo>
                  <a:pt x="3847962" y="337820"/>
                </a:lnTo>
                <a:lnTo>
                  <a:pt x="3795026" y="336550"/>
                </a:lnTo>
                <a:lnTo>
                  <a:pt x="4813369" y="336550"/>
                </a:lnTo>
                <a:lnTo>
                  <a:pt x="4643482" y="341630"/>
                </a:lnTo>
                <a:close/>
              </a:path>
              <a:path w="8296275" h="565150">
                <a:moveTo>
                  <a:pt x="4419913" y="391160"/>
                </a:moveTo>
                <a:lnTo>
                  <a:pt x="2692812" y="391160"/>
                </a:lnTo>
                <a:lnTo>
                  <a:pt x="2745744" y="389890"/>
                </a:lnTo>
                <a:lnTo>
                  <a:pt x="2845344" y="389890"/>
                </a:lnTo>
                <a:lnTo>
                  <a:pt x="2891715" y="388620"/>
                </a:lnTo>
                <a:lnTo>
                  <a:pt x="2935603" y="388620"/>
                </a:lnTo>
                <a:lnTo>
                  <a:pt x="2976858" y="387350"/>
                </a:lnTo>
                <a:lnTo>
                  <a:pt x="3015331" y="387350"/>
                </a:lnTo>
                <a:lnTo>
                  <a:pt x="3138443" y="382270"/>
                </a:lnTo>
                <a:lnTo>
                  <a:pt x="3213630" y="373380"/>
                </a:lnTo>
                <a:lnTo>
                  <a:pt x="3251388" y="367030"/>
                </a:lnTo>
                <a:lnTo>
                  <a:pt x="3283609" y="359410"/>
                </a:lnTo>
                <a:lnTo>
                  <a:pt x="3319849" y="353060"/>
                </a:lnTo>
                <a:lnTo>
                  <a:pt x="3361759" y="347980"/>
                </a:lnTo>
                <a:lnTo>
                  <a:pt x="3366175" y="346710"/>
                </a:lnTo>
                <a:lnTo>
                  <a:pt x="3411050" y="351790"/>
                </a:lnTo>
                <a:lnTo>
                  <a:pt x="3466244" y="355600"/>
                </a:lnTo>
                <a:lnTo>
                  <a:pt x="3522732" y="358140"/>
                </a:lnTo>
                <a:lnTo>
                  <a:pt x="3668670" y="361950"/>
                </a:lnTo>
                <a:lnTo>
                  <a:pt x="4090342" y="361950"/>
                </a:lnTo>
                <a:lnTo>
                  <a:pt x="4182389" y="364490"/>
                </a:lnTo>
                <a:lnTo>
                  <a:pt x="4223772" y="367030"/>
                </a:lnTo>
                <a:lnTo>
                  <a:pt x="4281186" y="372110"/>
                </a:lnTo>
                <a:lnTo>
                  <a:pt x="4333521" y="378460"/>
                </a:lnTo>
                <a:lnTo>
                  <a:pt x="4382363" y="386080"/>
                </a:lnTo>
                <a:lnTo>
                  <a:pt x="4419913" y="391160"/>
                </a:lnTo>
                <a:close/>
              </a:path>
              <a:path w="8296275" h="565150">
                <a:moveTo>
                  <a:pt x="988642" y="379730"/>
                </a:moveTo>
                <a:lnTo>
                  <a:pt x="906460" y="379730"/>
                </a:lnTo>
                <a:lnTo>
                  <a:pt x="906628" y="379427"/>
                </a:lnTo>
                <a:lnTo>
                  <a:pt x="908744" y="377190"/>
                </a:lnTo>
                <a:lnTo>
                  <a:pt x="911941" y="373380"/>
                </a:lnTo>
                <a:lnTo>
                  <a:pt x="913120" y="372110"/>
                </a:lnTo>
                <a:lnTo>
                  <a:pt x="920501" y="367030"/>
                </a:lnTo>
                <a:lnTo>
                  <a:pt x="928598" y="363220"/>
                </a:lnTo>
                <a:lnTo>
                  <a:pt x="935952" y="360680"/>
                </a:lnTo>
                <a:lnTo>
                  <a:pt x="938096" y="359410"/>
                </a:lnTo>
                <a:lnTo>
                  <a:pt x="936694" y="360680"/>
                </a:lnTo>
                <a:lnTo>
                  <a:pt x="962679" y="360680"/>
                </a:lnTo>
                <a:lnTo>
                  <a:pt x="970984" y="363220"/>
                </a:lnTo>
                <a:lnTo>
                  <a:pt x="980569" y="370840"/>
                </a:lnTo>
                <a:lnTo>
                  <a:pt x="988642" y="379730"/>
                </a:lnTo>
                <a:close/>
              </a:path>
              <a:path w="8296275" h="565150">
                <a:moveTo>
                  <a:pt x="1099920" y="466090"/>
                </a:moveTo>
                <a:lnTo>
                  <a:pt x="954791" y="466090"/>
                </a:lnTo>
                <a:lnTo>
                  <a:pt x="962903" y="464820"/>
                </a:lnTo>
                <a:lnTo>
                  <a:pt x="971103" y="461010"/>
                </a:lnTo>
                <a:lnTo>
                  <a:pt x="998011" y="429260"/>
                </a:lnTo>
                <a:lnTo>
                  <a:pt x="1001479" y="415290"/>
                </a:lnTo>
                <a:lnTo>
                  <a:pt x="1001464" y="403860"/>
                </a:lnTo>
                <a:lnTo>
                  <a:pt x="980569" y="370840"/>
                </a:lnTo>
                <a:lnTo>
                  <a:pt x="953839" y="359410"/>
                </a:lnTo>
                <a:lnTo>
                  <a:pt x="3283609" y="359410"/>
                </a:lnTo>
                <a:lnTo>
                  <a:pt x="3251388" y="367030"/>
                </a:lnTo>
                <a:lnTo>
                  <a:pt x="3213630" y="373380"/>
                </a:lnTo>
                <a:lnTo>
                  <a:pt x="3159925" y="379730"/>
                </a:lnTo>
                <a:lnTo>
                  <a:pt x="1036193" y="379730"/>
                </a:lnTo>
                <a:lnTo>
                  <a:pt x="1087986" y="381000"/>
                </a:lnTo>
                <a:lnTo>
                  <a:pt x="1254615" y="381000"/>
                </a:lnTo>
                <a:lnTo>
                  <a:pt x="1313413" y="382270"/>
                </a:lnTo>
                <a:lnTo>
                  <a:pt x="2018541" y="387350"/>
                </a:lnTo>
                <a:lnTo>
                  <a:pt x="2084086" y="388620"/>
                </a:lnTo>
                <a:lnTo>
                  <a:pt x="2149227" y="388620"/>
                </a:lnTo>
                <a:lnTo>
                  <a:pt x="2213815" y="389890"/>
                </a:lnTo>
                <a:lnTo>
                  <a:pt x="2402781" y="389890"/>
                </a:lnTo>
                <a:lnTo>
                  <a:pt x="2463675" y="391160"/>
                </a:lnTo>
                <a:lnTo>
                  <a:pt x="4419913" y="391160"/>
                </a:lnTo>
                <a:lnTo>
                  <a:pt x="4475920" y="398780"/>
                </a:lnTo>
                <a:lnTo>
                  <a:pt x="4523809" y="403860"/>
                </a:lnTo>
                <a:lnTo>
                  <a:pt x="4571015" y="406400"/>
                </a:lnTo>
                <a:lnTo>
                  <a:pt x="4617613" y="406400"/>
                </a:lnTo>
                <a:lnTo>
                  <a:pt x="4710358" y="407670"/>
                </a:lnTo>
                <a:lnTo>
                  <a:pt x="4757194" y="407670"/>
                </a:lnTo>
                <a:lnTo>
                  <a:pt x="4804797" y="410210"/>
                </a:lnTo>
                <a:lnTo>
                  <a:pt x="4854005" y="415290"/>
                </a:lnTo>
                <a:lnTo>
                  <a:pt x="4882371" y="419100"/>
                </a:lnTo>
                <a:lnTo>
                  <a:pt x="2091902" y="419100"/>
                </a:lnTo>
                <a:lnTo>
                  <a:pt x="2038096" y="420370"/>
                </a:lnTo>
                <a:lnTo>
                  <a:pt x="1935204" y="420370"/>
                </a:lnTo>
                <a:lnTo>
                  <a:pt x="1796197" y="424180"/>
                </a:lnTo>
                <a:lnTo>
                  <a:pt x="1754892" y="424180"/>
                </a:lnTo>
                <a:lnTo>
                  <a:pt x="1693609" y="426720"/>
                </a:lnTo>
                <a:lnTo>
                  <a:pt x="1475452" y="441960"/>
                </a:lnTo>
                <a:lnTo>
                  <a:pt x="1426256" y="447040"/>
                </a:lnTo>
                <a:lnTo>
                  <a:pt x="1332317" y="454660"/>
                </a:lnTo>
                <a:lnTo>
                  <a:pt x="1242446" y="459740"/>
                </a:lnTo>
                <a:lnTo>
                  <a:pt x="1099920" y="466090"/>
                </a:lnTo>
                <a:close/>
              </a:path>
              <a:path w="8296275" h="565150">
                <a:moveTo>
                  <a:pt x="913120" y="372110"/>
                </a:moveTo>
                <a:lnTo>
                  <a:pt x="912042" y="372110"/>
                </a:lnTo>
                <a:lnTo>
                  <a:pt x="914072" y="370840"/>
                </a:lnTo>
                <a:lnTo>
                  <a:pt x="921186" y="365760"/>
                </a:lnTo>
                <a:lnTo>
                  <a:pt x="930979" y="361950"/>
                </a:lnTo>
                <a:lnTo>
                  <a:pt x="935952" y="360680"/>
                </a:lnTo>
                <a:lnTo>
                  <a:pt x="928598" y="363220"/>
                </a:lnTo>
                <a:lnTo>
                  <a:pt x="920501" y="367030"/>
                </a:lnTo>
                <a:lnTo>
                  <a:pt x="913120" y="372110"/>
                </a:lnTo>
                <a:close/>
              </a:path>
              <a:path w="8296275" h="565150">
                <a:moveTo>
                  <a:pt x="4090342" y="361950"/>
                </a:moveTo>
                <a:lnTo>
                  <a:pt x="3828442" y="361950"/>
                </a:lnTo>
                <a:lnTo>
                  <a:pt x="3882538" y="360680"/>
                </a:lnTo>
                <a:lnTo>
                  <a:pt x="4040636" y="360680"/>
                </a:lnTo>
                <a:lnTo>
                  <a:pt x="4090342" y="361950"/>
                </a:lnTo>
                <a:close/>
              </a:path>
              <a:path w="8296275" h="565150">
                <a:moveTo>
                  <a:pt x="906628" y="379427"/>
                </a:moveTo>
                <a:lnTo>
                  <a:pt x="907166" y="378460"/>
                </a:lnTo>
                <a:lnTo>
                  <a:pt x="912042" y="372110"/>
                </a:lnTo>
                <a:lnTo>
                  <a:pt x="908744" y="377190"/>
                </a:lnTo>
                <a:lnTo>
                  <a:pt x="906628" y="379427"/>
                </a:lnTo>
                <a:close/>
              </a:path>
              <a:path w="8296275" h="565150">
                <a:moveTo>
                  <a:pt x="906342" y="379730"/>
                </a:moveTo>
                <a:lnTo>
                  <a:pt x="907166" y="378460"/>
                </a:lnTo>
                <a:lnTo>
                  <a:pt x="906628" y="379427"/>
                </a:lnTo>
                <a:lnTo>
                  <a:pt x="906342" y="379730"/>
                </a:lnTo>
                <a:close/>
              </a:path>
              <a:path w="8296275" h="565150">
                <a:moveTo>
                  <a:pt x="1021960" y="468630"/>
                </a:moveTo>
                <a:lnTo>
                  <a:pt x="979936" y="468630"/>
                </a:lnTo>
                <a:lnTo>
                  <a:pt x="949076" y="466090"/>
                </a:lnTo>
                <a:lnTo>
                  <a:pt x="912733" y="450850"/>
                </a:lnTo>
                <a:lnTo>
                  <a:pt x="896088" y="414020"/>
                </a:lnTo>
                <a:lnTo>
                  <a:pt x="897641" y="402590"/>
                </a:lnTo>
                <a:lnTo>
                  <a:pt x="901511" y="388620"/>
                </a:lnTo>
                <a:lnTo>
                  <a:pt x="906342" y="379730"/>
                </a:lnTo>
                <a:lnTo>
                  <a:pt x="906628" y="379427"/>
                </a:lnTo>
                <a:lnTo>
                  <a:pt x="906460" y="379730"/>
                </a:lnTo>
                <a:lnTo>
                  <a:pt x="988642" y="379730"/>
                </a:lnTo>
                <a:lnTo>
                  <a:pt x="989796" y="381000"/>
                </a:lnTo>
                <a:lnTo>
                  <a:pt x="997237" y="392430"/>
                </a:lnTo>
                <a:lnTo>
                  <a:pt x="1001464" y="403860"/>
                </a:lnTo>
                <a:lnTo>
                  <a:pt x="1001479" y="415290"/>
                </a:lnTo>
                <a:lnTo>
                  <a:pt x="998011" y="429260"/>
                </a:lnTo>
                <a:lnTo>
                  <a:pt x="971103" y="461010"/>
                </a:lnTo>
                <a:lnTo>
                  <a:pt x="954791" y="466090"/>
                </a:lnTo>
                <a:lnTo>
                  <a:pt x="1099920" y="466090"/>
                </a:lnTo>
                <a:lnTo>
                  <a:pt x="1072187" y="467360"/>
                </a:lnTo>
                <a:lnTo>
                  <a:pt x="1021960" y="468630"/>
                </a:lnTo>
                <a:close/>
              </a:path>
              <a:path w="8296275" h="565150">
                <a:moveTo>
                  <a:pt x="896308" y="421640"/>
                </a:moveTo>
                <a:lnTo>
                  <a:pt x="894784" y="416560"/>
                </a:lnTo>
                <a:lnTo>
                  <a:pt x="894665" y="407670"/>
                </a:lnTo>
                <a:lnTo>
                  <a:pt x="896689" y="398780"/>
                </a:lnTo>
                <a:lnTo>
                  <a:pt x="900142" y="389890"/>
                </a:lnTo>
                <a:lnTo>
                  <a:pt x="904309" y="382270"/>
                </a:lnTo>
                <a:lnTo>
                  <a:pt x="906342" y="379730"/>
                </a:lnTo>
                <a:lnTo>
                  <a:pt x="901511" y="388620"/>
                </a:lnTo>
                <a:lnTo>
                  <a:pt x="897641" y="402590"/>
                </a:lnTo>
                <a:lnTo>
                  <a:pt x="895915" y="415290"/>
                </a:lnTo>
                <a:lnTo>
                  <a:pt x="896308" y="421640"/>
                </a:lnTo>
                <a:close/>
              </a:path>
              <a:path w="8296275" h="565150">
                <a:moveTo>
                  <a:pt x="3015331" y="387350"/>
                </a:moveTo>
                <a:lnTo>
                  <a:pt x="1886836" y="387350"/>
                </a:lnTo>
                <a:lnTo>
                  <a:pt x="1313413" y="382270"/>
                </a:lnTo>
                <a:lnTo>
                  <a:pt x="1254615" y="381000"/>
                </a:lnTo>
                <a:lnTo>
                  <a:pt x="1087986" y="381000"/>
                </a:lnTo>
                <a:lnTo>
                  <a:pt x="1036193" y="379730"/>
                </a:lnTo>
                <a:lnTo>
                  <a:pt x="3159925" y="379730"/>
                </a:lnTo>
                <a:lnTo>
                  <a:pt x="3138443" y="382270"/>
                </a:lnTo>
                <a:lnTo>
                  <a:pt x="3015331" y="387350"/>
                </a:lnTo>
                <a:close/>
              </a:path>
              <a:path w="8296275" h="565150">
                <a:moveTo>
                  <a:pt x="2935603" y="388620"/>
                </a:moveTo>
                <a:lnTo>
                  <a:pt x="2084086" y="388620"/>
                </a:lnTo>
                <a:lnTo>
                  <a:pt x="2018541" y="387350"/>
                </a:lnTo>
                <a:lnTo>
                  <a:pt x="2976858" y="387350"/>
                </a:lnTo>
                <a:lnTo>
                  <a:pt x="2935603" y="388620"/>
                </a:lnTo>
                <a:close/>
              </a:path>
              <a:path w="8296275" h="565150">
                <a:moveTo>
                  <a:pt x="2845344" y="389890"/>
                </a:moveTo>
                <a:lnTo>
                  <a:pt x="2213815" y="389890"/>
                </a:lnTo>
                <a:lnTo>
                  <a:pt x="2149227" y="388620"/>
                </a:lnTo>
                <a:lnTo>
                  <a:pt x="2891715" y="388620"/>
                </a:lnTo>
                <a:lnTo>
                  <a:pt x="2845344" y="389890"/>
                </a:lnTo>
                <a:close/>
              </a:path>
              <a:path w="8296275" h="565150">
                <a:moveTo>
                  <a:pt x="2692812" y="391160"/>
                </a:moveTo>
                <a:lnTo>
                  <a:pt x="2463675" y="391160"/>
                </a:lnTo>
                <a:lnTo>
                  <a:pt x="2402781" y="389890"/>
                </a:lnTo>
                <a:lnTo>
                  <a:pt x="2745744" y="389890"/>
                </a:lnTo>
                <a:lnTo>
                  <a:pt x="2692812" y="391160"/>
                </a:lnTo>
                <a:close/>
              </a:path>
              <a:path w="8296275" h="565150">
                <a:moveTo>
                  <a:pt x="7025575" y="454660"/>
                </a:moveTo>
                <a:lnTo>
                  <a:pt x="5642520" y="454660"/>
                </a:lnTo>
                <a:lnTo>
                  <a:pt x="5702405" y="453390"/>
                </a:lnTo>
                <a:lnTo>
                  <a:pt x="5761724" y="453390"/>
                </a:lnTo>
                <a:lnTo>
                  <a:pt x="5983740" y="448310"/>
                </a:lnTo>
                <a:lnTo>
                  <a:pt x="6078872" y="443230"/>
                </a:lnTo>
                <a:lnTo>
                  <a:pt x="6120789" y="441960"/>
                </a:lnTo>
                <a:lnTo>
                  <a:pt x="6158299" y="439420"/>
                </a:lnTo>
                <a:lnTo>
                  <a:pt x="6224586" y="431800"/>
                </a:lnTo>
                <a:lnTo>
                  <a:pt x="6280996" y="424180"/>
                </a:lnTo>
                <a:lnTo>
                  <a:pt x="6331601" y="414020"/>
                </a:lnTo>
                <a:lnTo>
                  <a:pt x="6380468" y="406400"/>
                </a:lnTo>
                <a:lnTo>
                  <a:pt x="6431667" y="400050"/>
                </a:lnTo>
                <a:lnTo>
                  <a:pt x="6481273" y="397510"/>
                </a:lnTo>
                <a:lnTo>
                  <a:pt x="6528364" y="397510"/>
                </a:lnTo>
                <a:lnTo>
                  <a:pt x="6576370" y="398780"/>
                </a:lnTo>
                <a:lnTo>
                  <a:pt x="7321664" y="398780"/>
                </a:lnTo>
                <a:lnTo>
                  <a:pt x="7154145" y="431800"/>
                </a:lnTo>
                <a:lnTo>
                  <a:pt x="7025575" y="454660"/>
                </a:lnTo>
                <a:close/>
              </a:path>
              <a:path w="8296275" h="565150">
                <a:moveTo>
                  <a:pt x="3927969" y="472440"/>
                </a:moveTo>
                <a:lnTo>
                  <a:pt x="3616560" y="472440"/>
                </a:lnTo>
                <a:lnTo>
                  <a:pt x="3522732" y="469900"/>
                </a:lnTo>
                <a:lnTo>
                  <a:pt x="3366275" y="458470"/>
                </a:lnTo>
                <a:lnTo>
                  <a:pt x="3269705" y="448310"/>
                </a:lnTo>
                <a:lnTo>
                  <a:pt x="3219766" y="444500"/>
                </a:lnTo>
                <a:lnTo>
                  <a:pt x="3166958" y="439420"/>
                </a:lnTo>
                <a:lnTo>
                  <a:pt x="3047434" y="431800"/>
                </a:lnTo>
                <a:lnTo>
                  <a:pt x="2715032" y="422910"/>
                </a:lnTo>
                <a:lnTo>
                  <a:pt x="2660334" y="422910"/>
                </a:lnTo>
                <a:lnTo>
                  <a:pt x="2547882" y="420370"/>
                </a:lnTo>
                <a:lnTo>
                  <a:pt x="2432929" y="420370"/>
                </a:lnTo>
                <a:lnTo>
                  <a:pt x="2375103" y="419100"/>
                </a:lnTo>
                <a:lnTo>
                  <a:pt x="4882371" y="419100"/>
                </a:lnTo>
                <a:lnTo>
                  <a:pt x="4948981" y="427990"/>
                </a:lnTo>
                <a:lnTo>
                  <a:pt x="4999459" y="435610"/>
                </a:lnTo>
                <a:lnTo>
                  <a:pt x="5055070" y="441960"/>
                </a:lnTo>
                <a:lnTo>
                  <a:pt x="5118169" y="447040"/>
                </a:lnTo>
                <a:lnTo>
                  <a:pt x="5200682" y="449580"/>
                </a:lnTo>
                <a:lnTo>
                  <a:pt x="5247811" y="452120"/>
                </a:lnTo>
                <a:lnTo>
                  <a:pt x="5298214" y="452120"/>
                </a:lnTo>
                <a:lnTo>
                  <a:pt x="5406925" y="454660"/>
                </a:lnTo>
                <a:lnTo>
                  <a:pt x="7025575" y="454660"/>
                </a:lnTo>
                <a:lnTo>
                  <a:pt x="6983952" y="462280"/>
                </a:lnTo>
                <a:lnTo>
                  <a:pt x="6930345" y="471170"/>
                </a:lnTo>
                <a:lnTo>
                  <a:pt x="3979620" y="471170"/>
                </a:lnTo>
                <a:lnTo>
                  <a:pt x="3927969" y="472440"/>
                </a:lnTo>
                <a:close/>
              </a:path>
              <a:path w="8296275" h="565150">
                <a:moveTo>
                  <a:pt x="923775" y="459740"/>
                </a:moveTo>
                <a:lnTo>
                  <a:pt x="923091" y="459740"/>
                </a:lnTo>
                <a:lnTo>
                  <a:pt x="916691" y="455930"/>
                </a:lnTo>
                <a:lnTo>
                  <a:pt x="896308" y="421640"/>
                </a:lnTo>
                <a:lnTo>
                  <a:pt x="898147" y="427990"/>
                </a:lnTo>
                <a:lnTo>
                  <a:pt x="904547" y="439420"/>
                </a:lnTo>
                <a:lnTo>
                  <a:pt x="912733" y="450850"/>
                </a:lnTo>
                <a:lnTo>
                  <a:pt x="921454" y="458470"/>
                </a:lnTo>
                <a:lnTo>
                  <a:pt x="923775" y="459740"/>
                </a:lnTo>
                <a:close/>
              </a:path>
              <a:path w="8296275" h="565150">
                <a:moveTo>
                  <a:pt x="949076" y="466090"/>
                </a:moveTo>
                <a:lnTo>
                  <a:pt x="946502" y="466090"/>
                </a:lnTo>
                <a:lnTo>
                  <a:pt x="929208" y="463550"/>
                </a:lnTo>
                <a:lnTo>
                  <a:pt x="923775" y="459740"/>
                </a:lnTo>
                <a:lnTo>
                  <a:pt x="930026" y="462280"/>
                </a:lnTo>
                <a:lnTo>
                  <a:pt x="938391" y="464820"/>
                </a:lnTo>
                <a:lnTo>
                  <a:pt x="949076" y="466090"/>
                </a:lnTo>
                <a:close/>
              </a:path>
              <a:path w="8296275" h="565150">
                <a:moveTo>
                  <a:pt x="5682161" y="565150"/>
                </a:moveTo>
                <a:lnTo>
                  <a:pt x="5343328" y="565150"/>
                </a:lnTo>
                <a:lnTo>
                  <a:pt x="5156198" y="560070"/>
                </a:lnTo>
                <a:lnTo>
                  <a:pt x="5052632" y="553720"/>
                </a:lnTo>
                <a:lnTo>
                  <a:pt x="4994556" y="546100"/>
                </a:lnTo>
                <a:lnTo>
                  <a:pt x="4941718" y="539750"/>
                </a:lnTo>
                <a:lnTo>
                  <a:pt x="4891897" y="532130"/>
                </a:lnTo>
                <a:lnTo>
                  <a:pt x="4842870" y="525780"/>
                </a:lnTo>
                <a:lnTo>
                  <a:pt x="4792414" y="520700"/>
                </a:lnTo>
                <a:lnTo>
                  <a:pt x="4736933" y="518160"/>
                </a:lnTo>
                <a:lnTo>
                  <a:pt x="4575976" y="518160"/>
                </a:lnTo>
                <a:lnTo>
                  <a:pt x="4520952" y="515620"/>
                </a:lnTo>
                <a:lnTo>
                  <a:pt x="4471823" y="510540"/>
                </a:lnTo>
                <a:lnTo>
                  <a:pt x="4423514" y="504190"/>
                </a:lnTo>
                <a:lnTo>
                  <a:pt x="4323749" y="488950"/>
                </a:lnTo>
                <a:lnTo>
                  <a:pt x="4269487" y="482600"/>
                </a:lnTo>
                <a:lnTo>
                  <a:pt x="4210437" y="477520"/>
                </a:lnTo>
                <a:lnTo>
                  <a:pt x="4169397" y="474980"/>
                </a:lnTo>
                <a:lnTo>
                  <a:pt x="4078753" y="472440"/>
                </a:lnTo>
                <a:lnTo>
                  <a:pt x="4030028" y="472440"/>
                </a:lnTo>
                <a:lnTo>
                  <a:pt x="3979620" y="471170"/>
                </a:lnTo>
                <a:lnTo>
                  <a:pt x="6930345" y="471170"/>
                </a:lnTo>
                <a:lnTo>
                  <a:pt x="6830771" y="486410"/>
                </a:lnTo>
                <a:lnTo>
                  <a:pt x="6785788" y="492760"/>
                </a:lnTo>
                <a:lnTo>
                  <a:pt x="6744664" y="497840"/>
                </a:lnTo>
                <a:lnTo>
                  <a:pt x="6707892" y="502920"/>
                </a:lnTo>
                <a:lnTo>
                  <a:pt x="6642337" y="508000"/>
                </a:lnTo>
                <a:lnTo>
                  <a:pt x="6586017" y="509270"/>
                </a:lnTo>
                <a:lnTo>
                  <a:pt x="6485906" y="509270"/>
                </a:lnTo>
                <a:lnTo>
                  <a:pt x="6434524" y="511810"/>
                </a:lnTo>
                <a:lnTo>
                  <a:pt x="6384987" y="518160"/>
                </a:lnTo>
                <a:lnTo>
                  <a:pt x="6338604" y="525780"/>
                </a:lnTo>
                <a:lnTo>
                  <a:pt x="6290986" y="534670"/>
                </a:lnTo>
                <a:lnTo>
                  <a:pt x="6237745" y="543560"/>
                </a:lnTo>
                <a:lnTo>
                  <a:pt x="6174492" y="549910"/>
                </a:lnTo>
                <a:lnTo>
                  <a:pt x="6138925" y="552450"/>
                </a:lnTo>
                <a:lnTo>
                  <a:pt x="6099184" y="553720"/>
                </a:lnTo>
                <a:lnTo>
                  <a:pt x="6055696" y="556260"/>
                </a:lnTo>
                <a:lnTo>
                  <a:pt x="6008886" y="557530"/>
                </a:lnTo>
                <a:lnTo>
                  <a:pt x="5959181" y="560070"/>
                </a:lnTo>
                <a:lnTo>
                  <a:pt x="5796963" y="563880"/>
                </a:lnTo>
                <a:lnTo>
                  <a:pt x="5739943" y="563880"/>
                </a:lnTo>
                <a:lnTo>
                  <a:pt x="5682161" y="56515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8441381"/>
            <a:ext cx="6555649" cy="1612900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646873" y="837914"/>
            <a:ext cx="4641215" cy="3282950"/>
            <a:chOff x="13646873" y="837914"/>
            <a:chExt cx="4641215" cy="3282950"/>
          </a:xfrm>
        </p:grpSpPr>
        <p:sp>
          <p:nvSpPr>
            <p:cNvPr id="9" name="object 9"/>
            <p:cNvSpPr/>
            <p:nvPr/>
          </p:nvSpPr>
          <p:spPr>
            <a:xfrm>
              <a:off x="15972074" y="1497677"/>
              <a:ext cx="2316480" cy="2623185"/>
            </a:xfrm>
            <a:custGeom>
              <a:avLst/>
              <a:gdLst/>
              <a:ahLst/>
              <a:cxnLst/>
              <a:rect l="l" t="t" r="r" b="b"/>
              <a:pathLst>
                <a:path w="2316480" h="2623185">
                  <a:moveTo>
                    <a:pt x="1649456" y="2623175"/>
                  </a:moveTo>
                  <a:lnTo>
                    <a:pt x="1404453" y="2596445"/>
                  </a:lnTo>
                  <a:lnTo>
                    <a:pt x="1098929" y="2496572"/>
                  </a:lnTo>
                  <a:lnTo>
                    <a:pt x="817004" y="2278290"/>
                  </a:lnTo>
                  <a:lnTo>
                    <a:pt x="771589" y="2263010"/>
                  </a:lnTo>
                  <a:lnTo>
                    <a:pt x="727029" y="2245941"/>
                  </a:lnTo>
                  <a:lnTo>
                    <a:pt x="683367" y="2227126"/>
                  </a:lnTo>
                  <a:lnTo>
                    <a:pt x="640646" y="2206608"/>
                  </a:lnTo>
                  <a:lnTo>
                    <a:pt x="598910" y="2184430"/>
                  </a:lnTo>
                  <a:lnTo>
                    <a:pt x="558201" y="2160635"/>
                  </a:lnTo>
                  <a:lnTo>
                    <a:pt x="518563" y="2135265"/>
                  </a:lnTo>
                  <a:lnTo>
                    <a:pt x="480037" y="2108365"/>
                  </a:lnTo>
                  <a:lnTo>
                    <a:pt x="442668" y="2079976"/>
                  </a:lnTo>
                  <a:lnTo>
                    <a:pt x="406497" y="2050142"/>
                  </a:lnTo>
                  <a:lnTo>
                    <a:pt x="371569" y="2018905"/>
                  </a:lnTo>
                  <a:lnTo>
                    <a:pt x="337926" y="1986309"/>
                  </a:lnTo>
                  <a:lnTo>
                    <a:pt x="305611" y="1952396"/>
                  </a:lnTo>
                  <a:lnTo>
                    <a:pt x="274667" y="1917209"/>
                  </a:lnTo>
                  <a:lnTo>
                    <a:pt x="245136" y="1880792"/>
                  </a:lnTo>
                  <a:lnTo>
                    <a:pt x="217063" y="1843187"/>
                  </a:lnTo>
                  <a:lnTo>
                    <a:pt x="190489" y="1804437"/>
                  </a:lnTo>
                  <a:lnTo>
                    <a:pt x="165458" y="1764585"/>
                  </a:lnTo>
                  <a:lnTo>
                    <a:pt x="142013" y="1723674"/>
                  </a:lnTo>
                  <a:lnTo>
                    <a:pt x="120197" y="1681747"/>
                  </a:lnTo>
                  <a:lnTo>
                    <a:pt x="100052" y="1638847"/>
                  </a:lnTo>
                  <a:lnTo>
                    <a:pt x="81622" y="1595017"/>
                  </a:lnTo>
                  <a:lnTo>
                    <a:pt x="64950" y="1550299"/>
                  </a:lnTo>
                  <a:lnTo>
                    <a:pt x="50078" y="1504737"/>
                  </a:lnTo>
                  <a:lnTo>
                    <a:pt x="37050" y="1458374"/>
                  </a:lnTo>
                  <a:lnTo>
                    <a:pt x="25908" y="1411252"/>
                  </a:lnTo>
                  <a:lnTo>
                    <a:pt x="16695" y="1363414"/>
                  </a:lnTo>
                  <a:lnTo>
                    <a:pt x="9455" y="1314904"/>
                  </a:lnTo>
                  <a:lnTo>
                    <a:pt x="4231" y="1265764"/>
                  </a:lnTo>
                  <a:lnTo>
                    <a:pt x="1064" y="1216038"/>
                  </a:lnTo>
                  <a:lnTo>
                    <a:pt x="0" y="1165767"/>
                  </a:lnTo>
                  <a:lnTo>
                    <a:pt x="972" y="1117715"/>
                  </a:lnTo>
                  <a:lnTo>
                    <a:pt x="3866" y="1070157"/>
                  </a:lnTo>
                  <a:lnTo>
                    <a:pt x="8642" y="1023132"/>
                  </a:lnTo>
                  <a:lnTo>
                    <a:pt x="15264" y="976676"/>
                  </a:lnTo>
                  <a:lnTo>
                    <a:pt x="23694" y="930827"/>
                  </a:lnTo>
                  <a:lnTo>
                    <a:pt x="33895" y="885623"/>
                  </a:lnTo>
                  <a:lnTo>
                    <a:pt x="45828" y="841101"/>
                  </a:lnTo>
                  <a:lnTo>
                    <a:pt x="59458" y="797298"/>
                  </a:lnTo>
                  <a:lnTo>
                    <a:pt x="74745" y="754253"/>
                  </a:lnTo>
                  <a:lnTo>
                    <a:pt x="91653" y="712002"/>
                  </a:lnTo>
                  <a:lnTo>
                    <a:pt x="110145" y="670583"/>
                  </a:lnTo>
                  <a:lnTo>
                    <a:pt x="130182" y="630034"/>
                  </a:lnTo>
                  <a:lnTo>
                    <a:pt x="151727" y="590392"/>
                  </a:lnTo>
                  <a:lnTo>
                    <a:pt x="174743" y="551695"/>
                  </a:lnTo>
                  <a:lnTo>
                    <a:pt x="199193" y="513980"/>
                  </a:lnTo>
                  <a:lnTo>
                    <a:pt x="225038" y="477284"/>
                  </a:lnTo>
                  <a:lnTo>
                    <a:pt x="252241" y="441646"/>
                  </a:lnTo>
                  <a:lnTo>
                    <a:pt x="280765" y="407102"/>
                  </a:lnTo>
                  <a:lnTo>
                    <a:pt x="310573" y="373691"/>
                  </a:lnTo>
                  <a:lnTo>
                    <a:pt x="341627" y="341449"/>
                  </a:lnTo>
                  <a:lnTo>
                    <a:pt x="373888" y="310414"/>
                  </a:lnTo>
                  <a:lnTo>
                    <a:pt x="407321" y="280624"/>
                  </a:lnTo>
                  <a:lnTo>
                    <a:pt x="441887" y="252116"/>
                  </a:lnTo>
                  <a:lnTo>
                    <a:pt x="477549" y="224928"/>
                  </a:lnTo>
                  <a:lnTo>
                    <a:pt x="514270" y="199097"/>
                  </a:lnTo>
                  <a:lnTo>
                    <a:pt x="552012" y="174661"/>
                  </a:lnTo>
                  <a:lnTo>
                    <a:pt x="590737" y="151657"/>
                  </a:lnTo>
                  <a:lnTo>
                    <a:pt x="630408" y="130122"/>
                  </a:lnTo>
                  <a:lnTo>
                    <a:pt x="670987" y="110095"/>
                  </a:lnTo>
                  <a:lnTo>
                    <a:pt x="712438" y="91613"/>
                  </a:lnTo>
                  <a:lnTo>
                    <a:pt x="754722" y="74713"/>
                  </a:lnTo>
                  <a:lnTo>
                    <a:pt x="797802" y="59432"/>
                  </a:lnTo>
                  <a:lnTo>
                    <a:pt x="841641" y="45809"/>
                  </a:lnTo>
                  <a:lnTo>
                    <a:pt x="886201" y="33880"/>
                  </a:lnTo>
                  <a:lnTo>
                    <a:pt x="931445" y="23684"/>
                  </a:lnTo>
                  <a:lnTo>
                    <a:pt x="977335" y="15258"/>
                  </a:lnTo>
                  <a:lnTo>
                    <a:pt x="1023833" y="8638"/>
                  </a:lnTo>
                  <a:lnTo>
                    <a:pt x="1070903" y="3864"/>
                  </a:lnTo>
                  <a:lnTo>
                    <a:pt x="1118506" y="972"/>
                  </a:lnTo>
                  <a:lnTo>
                    <a:pt x="1166606" y="0"/>
                  </a:lnTo>
                  <a:lnTo>
                    <a:pt x="1214692" y="972"/>
                  </a:lnTo>
                  <a:lnTo>
                    <a:pt x="1262283" y="3864"/>
                  </a:lnTo>
                  <a:lnTo>
                    <a:pt x="1309340" y="8639"/>
                  </a:lnTo>
                  <a:lnTo>
                    <a:pt x="1355828" y="15258"/>
                  </a:lnTo>
                  <a:lnTo>
                    <a:pt x="1401707" y="23684"/>
                  </a:lnTo>
                  <a:lnTo>
                    <a:pt x="1446940" y="33880"/>
                  </a:lnTo>
                  <a:lnTo>
                    <a:pt x="1491491" y="45809"/>
                  </a:lnTo>
                  <a:lnTo>
                    <a:pt x="1535320" y="59432"/>
                  </a:lnTo>
                  <a:lnTo>
                    <a:pt x="1578392" y="74713"/>
                  </a:lnTo>
                  <a:lnTo>
                    <a:pt x="1620668" y="91613"/>
                  </a:lnTo>
                  <a:lnTo>
                    <a:pt x="1662112" y="110095"/>
                  </a:lnTo>
                  <a:lnTo>
                    <a:pt x="1702684" y="130122"/>
                  </a:lnTo>
                  <a:lnTo>
                    <a:pt x="1742349" y="151657"/>
                  </a:lnTo>
                  <a:lnTo>
                    <a:pt x="1781068" y="174661"/>
                  </a:lnTo>
                  <a:lnTo>
                    <a:pt x="1818804" y="199097"/>
                  </a:lnTo>
                  <a:lnTo>
                    <a:pt x="1855519" y="224928"/>
                  </a:lnTo>
                  <a:lnTo>
                    <a:pt x="1891177" y="252116"/>
                  </a:lnTo>
                  <a:lnTo>
                    <a:pt x="1925739" y="280624"/>
                  </a:lnTo>
                  <a:lnTo>
                    <a:pt x="1959168" y="310414"/>
                  </a:lnTo>
                  <a:lnTo>
                    <a:pt x="1991426" y="341449"/>
                  </a:lnTo>
                  <a:lnTo>
                    <a:pt x="2022476" y="373691"/>
                  </a:lnTo>
                  <a:lnTo>
                    <a:pt x="2052281" y="407102"/>
                  </a:lnTo>
                  <a:lnTo>
                    <a:pt x="2080803" y="441646"/>
                  </a:lnTo>
                  <a:lnTo>
                    <a:pt x="2108004" y="477284"/>
                  </a:lnTo>
                  <a:lnTo>
                    <a:pt x="2133847" y="513980"/>
                  </a:lnTo>
                  <a:lnTo>
                    <a:pt x="2158294" y="551695"/>
                  </a:lnTo>
                  <a:lnTo>
                    <a:pt x="2181309" y="590392"/>
                  </a:lnTo>
                  <a:lnTo>
                    <a:pt x="2202853" y="630034"/>
                  </a:lnTo>
                  <a:lnTo>
                    <a:pt x="2222889" y="670583"/>
                  </a:lnTo>
                  <a:lnTo>
                    <a:pt x="2241379" y="712002"/>
                  </a:lnTo>
                  <a:lnTo>
                    <a:pt x="2258287" y="754253"/>
                  </a:lnTo>
                  <a:lnTo>
                    <a:pt x="2273574" y="797298"/>
                  </a:lnTo>
                  <a:lnTo>
                    <a:pt x="2287202" y="841101"/>
                  </a:lnTo>
                  <a:lnTo>
                    <a:pt x="2299136" y="885623"/>
                  </a:lnTo>
                  <a:lnTo>
                    <a:pt x="2309336" y="930827"/>
                  </a:lnTo>
                  <a:lnTo>
                    <a:pt x="2315926" y="966670"/>
                  </a:lnTo>
                  <a:lnTo>
                    <a:pt x="2315926" y="1365686"/>
                  </a:lnTo>
                  <a:lnTo>
                    <a:pt x="2306748" y="1412996"/>
                  </a:lnTo>
                  <a:lnTo>
                    <a:pt x="2295447" y="1460431"/>
                  </a:lnTo>
                  <a:lnTo>
                    <a:pt x="2282235" y="1507095"/>
                  </a:lnTo>
                  <a:lnTo>
                    <a:pt x="2267154" y="1552942"/>
                  </a:lnTo>
                  <a:lnTo>
                    <a:pt x="2250250" y="1597930"/>
                  </a:lnTo>
                  <a:lnTo>
                    <a:pt x="2231565" y="1642014"/>
                  </a:lnTo>
                  <a:lnTo>
                    <a:pt x="2211144" y="1685151"/>
                  </a:lnTo>
                  <a:lnTo>
                    <a:pt x="2189031" y="1727297"/>
                  </a:lnTo>
                  <a:lnTo>
                    <a:pt x="2165269" y="1768407"/>
                  </a:lnTo>
                  <a:lnTo>
                    <a:pt x="2139903" y="1808439"/>
                  </a:lnTo>
                  <a:lnTo>
                    <a:pt x="2112977" y="1847348"/>
                  </a:lnTo>
                  <a:lnTo>
                    <a:pt x="2084535" y="1885090"/>
                  </a:lnTo>
                  <a:lnTo>
                    <a:pt x="2054620" y="1921623"/>
                  </a:lnTo>
                  <a:lnTo>
                    <a:pt x="2023277" y="1956901"/>
                  </a:lnTo>
                  <a:lnTo>
                    <a:pt x="1990550" y="1990881"/>
                  </a:lnTo>
                  <a:lnTo>
                    <a:pt x="1956482" y="2023520"/>
                  </a:lnTo>
                  <a:lnTo>
                    <a:pt x="1921118" y="2054773"/>
                  </a:lnTo>
                  <a:lnTo>
                    <a:pt x="1884501" y="2084597"/>
                  </a:lnTo>
                  <a:lnTo>
                    <a:pt x="1846675" y="2112948"/>
                  </a:lnTo>
                  <a:lnTo>
                    <a:pt x="1807685" y="2139782"/>
                  </a:lnTo>
                  <a:lnTo>
                    <a:pt x="1767575" y="2165056"/>
                  </a:lnTo>
                  <a:lnTo>
                    <a:pt x="1726388" y="2188725"/>
                  </a:lnTo>
                  <a:lnTo>
                    <a:pt x="1684168" y="2210745"/>
                  </a:lnTo>
                  <a:lnTo>
                    <a:pt x="1640959" y="2231074"/>
                  </a:lnTo>
                  <a:lnTo>
                    <a:pt x="1596806" y="2249666"/>
                  </a:lnTo>
                  <a:lnTo>
                    <a:pt x="1551752" y="2266479"/>
                  </a:lnTo>
                  <a:lnTo>
                    <a:pt x="1505841" y="2281468"/>
                  </a:lnTo>
                  <a:lnTo>
                    <a:pt x="1459118" y="2294590"/>
                  </a:lnTo>
                  <a:lnTo>
                    <a:pt x="1482869" y="2336060"/>
                  </a:lnTo>
                  <a:lnTo>
                    <a:pt x="1508804" y="2377805"/>
                  </a:lnTo>
                  <a:lnTo>
                    <a:pt x="1536901" y="2419163"/>
                  </a:lnTo>
                  <a:lnTo>
                    <a:pt x="1567141" y="2459470"/>
                  </a:lnTo>
                  <a:lnTo>
                    <a:pt x="1599506" y="2498062"/>
                  </a:lnTo>
                  <a:lnTo>
                    <a:pt x="1633975" y="2534278"/>
                  </a:lnTo>
                  <a:lnTo>
                    <a:pt x="1670530" y="2567452"/>
                  </a:lnTo>
                  <a:lnTo>
                    <a:pt x="1709151" y="2596923"/>
                  </a:lnTo>
                  <a:lnTo>
                    <a:pt x="1749818" y="2622026"/>
                  </a:lnTo>
                  <a:lnTo>
                    <a:pt x="1649456" y="2623175"/>
                  </a:lnTo>
                  <a:close/>
                </a:path>
              </a:pathLst>
            </a:custGeom>
            <a:solidFill>
              <a:srgbClr val="F9AC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08300" y="2185694"/>
              <a:ext cx="1392555" cy="935990"/>
            </a:xfrm>
            <a:custGeom>
              <a:avLst/>
              <a:gdLst/>
              <a:ahLst/>
              <a:cxnLst/>
              <a:rect l="l" t="t" r="r" b="b"/>
              <a:pathLst>
                <a:path w="1392555" h="935989">
                  <a:moveTo>
                    <a:pt x="1392237" y="854811"/>
                  </a:moveTo>
                  <a:lnTo>
                    <a:pt x="1385874" y="823404"/>
                  </a:lnTo>
                  <a:lnTo>
                    <a:pt x="1368526" y="797725"/>
                  </a:lnTo>
                  <a:lnTo>
                    <a:pt x="1342771" y="780402"/>
                  </a:lnTo>
                  <a:lnTo>
                    <a:pt x="1311236" y="774039"/>
                  </a:lnTo>
                  <a:lnTo>
                    <a:pt x="81191" y="774039"/>
                  </a:lnTo>
                  <a:lnTo>
                    <a:pt x="49618" y="780402"/>
                  </a:lnTo>
                  <a:lnTo>
                    <a:pt x="23812" y="797725"/>
                  </a:lnTo>
                  <a:lnTo>
                    <a:pt x="6388" y="823404"/>
                  </a:lnTo>
                  <a:lnTo>
                    <a:pt x="0" y="854811"/>
                  </a:lnTo>
                  <a:lnTo>
                    <a:pt x="6388" y="886358"/>
                  </a:lnTo>
                  <a:lnTo>
                    <a:pt x="23812" y="912152"/>
                  </a:lnTo>
                  <a:lnTo>
                    <a:pt x="49618" y="929563"/>
                  </a:lnTo>
                  <a:lnTo>
                    <a:pt x="81191" y="935951"/>
                  </a:lnTo>
                  <a:lnTo>
                    <a:pt x="1311236" y="935951"/>
                  </a:lnTo>
                  <a:lnTo>
                    <a:pt x="1342771" y="929563"/>
                  </a:lnTo>
                  <a:lnTo>
                    <a:pt x="1368526" y="912152"/>
                  </a:lnTo>
                  <a:lnTo>
                    <a:pt x="1385874" y="886358"/>
                  </a:lnTo>
                  <a:lnTo>
                    <a:pt x="1392237" y="854811"/>
                  </a:lnTo>
                  <a:close/>
                </a:path>
                <a:path w="1392555" h="935989">
                  <a:moveTo>
                    <a:pt x="1392237" y="467982"/>
                  </a:moveTo>
                  <a:lnTo>
                    <a:pt x="1385874" y="436460"/>
                  </a:lnTo>
                  <a:lnTo>
                    <a:pt x="1368526" y="410730"/>
                  </a:lnTo>
                  <a:lnTo>
                    <a:pt x="1342771" y="393382"/>
                  </a:lnTo>
                  <a:lnTo>
                    <a:pt x="1311236" y="387019"/>
                  </a:lnTo>
                  <a:lnTo>
                    <a:pt x="81191" y="387019"/>
                  </a:lnTo>
                  <a:lnTo>
                    <a:pt x="49618" y="393382"/>
                  </a:lnTo>
                  <a:lnTo>
                    <a:pt x="23812" y="410730"/>
                  </a:lnTo>
                  <a:lnTo>
                    <a:pt x="6388" y="436460"/>
                  </a:lnTo>
                  <a:lnTo>
                    <a:pt x="0" y="467982"/>
                  </a:lnTo>
                  <a:lnTo>
                    <a:pt x="6388" y="499491"/>
                  </a:lnTo>
                  <a:lnTo>
                    <a:pt x="23812" y="525233"/>
                  </a:lnTo>
                  <a:lnTo>
                    <a:pt x="49618" y="542569"/>
                  </a:lnTo>
                  <a:lnTo>
                    <a:pt x="81191" y="548932"/>
                  </a:lnTo>
                  <a:lnTo>
                    <a:pt x="1311236" y="548932"/>
                  </a:lnTo>
                  <a:lnTo>
                    <a:pt x="1342771" y="542569"/>
                  </a:lnTo>
                  <a:lnTo>
                    <a:pt x="1368526" y="525233"/>
                  </a:lnTo>
                  <a:lnTo>
                    <a:pt x="1385874" y="499491"/>
                  </a:lnTo>
                  <a:lnTo>
                    <a:pt x="1392237" y="467982"/>
                  </a:lnTo>
                  <a:close/>
                </a:path>
                <a:path w="1392555" h="935989">
                  <a:moveTo>
                    <a:pt x="1392237" y="80962"/>
                  </a:moveTo>
                  <a:lnTo>
                    <a:pt x="1385874" y="49441"/>
                  </a:lnTo>
                  <a:lnTo>
                    <a:pt x="1368526" y="23710"/>
                  </a:lnTo>
                  <a:lnTo>
                    <a:pt x="1342771" y="6362"/>
                  </a:lnTo>
                  <a:lnTo>
                    <a:pt x="1311236" y="0"/>
                  </a:lnTo>
                  <a:lnTo>
                    <a:pt x="81191" y="0"/>
                  </a:lnTo>
                  <a:lnTo>
                    <a:pt x="49618" y="6362"/>
                  </a:lnTo>
                  <a:lnTo>
                    <a:pt x="23812" y="23710"/>
                  </a:lnTo>
                  <a:lnTo>
                    <a:pt x="6388" y="49441"/>
                  </a:lnTo>
                  <a:lnTo>
                    <a:pt x="0" y="80962"/>
                  </a:lnTo>
                  <a:lnTo>
                    <a:pt x="6388" y="112483"/>
                  </a:lnTo>
                  <a:lnTo>
                    <a:pt x="23812" y="138214"/>
                  </a:lnTo>
                  <a:lnTo>
                    <a:pt x="49618" y="155549"/>
                  </a:lnTo>
                  <a:lnTo>
                    <a:pt x="81191" y="161912"/>
                  </a:lnTo>
                  <a:lnTo>
                    <a:pt x="1311236" y="161912"/>
                  </a:lnTo>
                  <a:lnTo>
                    <a:pt x="1342771" y="155549"/>
                  </a:lnTo>
                  <a:lnTo>
                    <a:pt x="1368526" y="138214"/>
                  </a:lnTo>
                  <a:lnTo>
                    <a:pt x="1385874" y="112483"/>
                  </a:lnTo>
                  <a:lnTo>
                    <a:pt x="1392237" y="809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46873" y="837914"/>
              <a:ext cx="3252470" cy="2641600"/>
            </a:xfrm>
            <a:custGeom>
              <a:avLst/>
              <a:gdLst/>
              <a:ahLst/>
              <a:cxnLst/>
              <a:rect l="l" t="t" r="r" b="b"/>
              <a:pathLst>
                <a:path w="3252469" h="2641600">
                  <a:moveTo>
                    <a:pt x="1469049" y="2641223"/>
                  </a:moveTo>
                  <a:lnTo>
                    <a:pt x="1505715" y="2611806"/>
                  </a:lnTo>
                  <a:lnTo>
                    <a:pt x="1537008" y="2575294"/>
                  </a:lnTo>
                  <a:lnTo>
                    <a:pt x="1563355" y="2533131"/>
                  </a:lnTo>
                  <a:lnTo>
                    <a:pt x="1585179" y="2486764"/>
                  </a:lnTo>
                  <a:lnTo>
                    <a:pt x="1602907" y="2437636"/>
                  </a:lnTo>
                  <a:lnTo>
                    <a:pt x="1616962" y="2387193"/>
                  </a:lnTo>
                  <a:lnTo>
                    <a:pt x="1627770" y="2336879"/>
                  </a:lnTo>
                  <a:lnTo>
                    <a:pt x="1635755" y="2288141"/>
                  </a:lnTo>
                  <a:lnTo>
                    <a:pt x="1641342" y="2242422"/>
                  </a:lnTo>
                  <a:lnTo>
                    <a:pt x="1644956" y="2201168"/>
                  </a:lnTo>
                  <a:lnTo>
                    <a:pt x="1647022" y="2165824"/>
                  </a:lnTo>
                  <a:lnTo>
                    <a:pt x="1598803" y="2181124"/>
                  </a:lnTo>
                  <a:lnTo>
                    <a:pt x="1549262" y="2193251"/>
                  </a:lnTo>
                  <a:lnTo>
                    <a:pt x="1498512" y="2202074"/>
                  </a:lnTo>
                  <a:lnTo>
                    <a:pt x="1446666" y="2207464"/>
                  </a:lnTo>
                  <a:lnTo>
                    <a:pt x="1393837" y="2209289"/>
                  </a:lnTo>
                  <a:lnTo>
                    <a:pt x="1342892" y="2207600"/>
                  </a:lnTo>
                  <a:lnTo>
                    <a:pt x="1292851" y="2202604"/>
                  </a:lnTo>
                  <a:lnTo>
                    <a:pt x="1243821" y="2194408"/>
                  </a:lnTo>
                  <a:lnTo>
                    <a:pt x="1195910" y="2183121"/>
                  </a:lnTo>
                  <a:lnTo>
                    <a:pt x="1149224" y="2168850"/>
                  </a:lnTo>
                  <a:lnTo>
                    <a:pt x="1103871" y="2151701"/>
                  </a:lnTo>
                  <a:lnTo>
                    <a:pt x="1059956" y="2131784"/>
                  </a:lnTo>
                  <a:lnTo>
                    <a:pt x="1017588" y="2109205"/>
                  </a:lnTo>
                  <a:lnTo>
                    <a:pt x="976873" y="2084071"/>
                  </a:lnTo>
                  <a:lnTo>
                    <a:pt x="937918" y="2056491"/>
                  </a:lnTo>
                  <a:lnTo>
                    <a:pt x="900831" y="2026572"/>
                  </a:lnTo>
                  <a:lnTo>
                    <a:pt x="865717" y="1994422"/>
                  </a:lnTo>
                  <a:lnTo>
                    <a:pt x="832685" y="1960147"/>
                  </a:lnTo>
                  <a:lnTo>
                    <a:pt x="801840" y="1923856"/>
                  </a:lnTo>
                  <a:lnTo>
                    <a:pt x="773290" y="1885656"/>
                  </a:lnTo>
                  <a:lnTo>
                    <a:pt x="749889" y="1886811"/>
                  </a:lnTo>
                  <a:lnTo>
                    <a:pt x="678582" y="1885742"/>
                  </a:lnTo>
                  <a:lnTo>
                    <a:pt x="631640" y="1881172"/>
                  </a:lnTo>
                  <a:lnTo>
                    <a:pt x="585620" y="1873674"/>
                  </a:lnTo>
                  <a:lnTo>
                    <a:pt x="540618" y="1863341"/>
                  </a:lnTo>
                  <a:lnTo>
                    <a:pt x="496729" y="1850271"/>
                  </a:lnTo>
                  <a:lnTo>
                    <a:pt x="454050" y="1834559"/>
                  </a:lnTo>
                  <a:lnTo>
                    <a:pt x="412675" y="1816301"/>
                  </a:lnTo>
                  <a:lnTo>
                    <a:pt x="372700" y="1795593"/>
                  </a:lnTo>
                  <a:lnTo>
                    <a:pt x="334221" y="1772529"/>
                  </a:lnTo>
                  <a:lnTo>
                    <a:pt x="297334" y="1747207"/>
                  </a:lnTo>
                  <a:lnTo>
                    <a:pt x="262134" y="1719722"/>
                  </a:lnTo>
                  <a:lnTo>
                    <a:pt x="228716" y="1690169"/>
                  </a:lnTo>
                  <a:lnTo>
                    <a:pt x="197176" y="1658644"/>
                  </a:lnTo>
                  <a:lnTo>
                    <a:pt x="167611" y="1625244"/>
                  </a:lnTo>
                  <a:lnTo>
                    <a:pt x="140114" y="1590064"/>
                  </a:lnTo>
                  <a:lnTo>
                    <a:pt x="114783" y="1553199"/>
                  </a:lnTo>
                  <a:lnTo>
                    <a:pt x="91712" y="1514746"/>
                  </a:lnTo>
                  <a:lnTo>
                    <a:pt x="70998" y="1474799"/>
                  </a:lnTo>
                  <a:lnTo>
                    <a:pt x="52735" y="1433456"/>
                  </a:lnTo>
                  <a:lnTo>
                    <a:pt x="37020" y="1390811"/>
                  </a:lnTo>
                  <a:lnTo>
                    <a:pt x="23947" y="1346961"/>
                  </a:lnTo>
                  <a:lnTo>
                    <a:pt x="13614" y="1302001"/>
                  </a:lnTo>
                  <a:lnTo>
                    <a:pt x="6114" y="1256027"/>
                  </a:lnTo>
                  <a:lnTo>
                    <a:pt x="1544" y="1209135"/>
                  </a:lnTo>
                  <a:lnTo>
                    <a:pt x="0" y="1161421"/>
                  </a:lnTo>
                  <a:lnTo>
                    <a:pt x="1544" y="1113707"/>
                  </a:lnTo>
                  <a:lnTo>
                    <a:pt x="6114" y="1066817"/>
                  </a:lnTo>
                  <a:lnTo>
                    <a:pt x="13614" y="1020847"/>
                  </a:lnTo>
                  <a:lnTo>
                    <a:pt x="23947" y="975892"/>
                  </a:lnTo>
                  <a:lnTo>
                    <a:pt x="37020" y="932049"/>
                  </a:lnTo>
                  <a:lnTo>
                    <a:pt x="52735" y="889411"/>
                  </a:lnTo>
                  <a:lnTo>
                    <a:pt x="70998" y="848076"/>
                  </a:lnTo>
                  <a:lnTo>
                    <a:pt x="91712" y="808139"/>
                  </a:lnTo>
                  <a:lnTo>
                    <a:pt x="114783" y="769696"/>
                  </a:lnTo>
                  <a:lnTo>
                    <a:pt x="140114" y="732841"/>
                  </a:lnTo>
                  <a:lnTo>
                    <a:pt x="167611" y="697671"/>
                  </a:lnTo>
                  <a:lnTo>
                    <a:pt x="197176" y="664282"/>
                  </a:lnTo>
                  <a:lnTo>
                    <a:pt x="228716" y="632768"/>
                  </a:lnTo>
                  <a:lnTo>
                    <a:pt x="262133" y="603226"/>
                  </a:lnTo>
                  <a:lnTo>
                    <a:pt x="297334" y="575751"/>
                  </a:lnTo>
                  <a:lnTo>
                    <a:pt x="334221" y="550439"/>
                  </a:lnTo>
                  <a:lnTo>
                    <a:pt x="372700" y="527386"/>
                  </a:lnTo>
                  <a:lnTo>
                    <a:pt x="412675" y="506686"/>
                  </a:lnTo>
                  <a:lnTo>
                    <a:pt x="454049" y="488437"/>
                  </a:lnTo>
                  <a:lnTo>
                    <a:pt x="496729" y="472732"/>
                  </a:lnTo>
                  <a:lnTo>
                    <a:pt x="540618" y="459669"/>
                  </a:lnTo>
                  <a:lnTo>
                    <a:pt x="585620" y="449342"/>
                  </a:lnTo>
                  <a:lnTo>
                    <a:pt x="631640" y="441847"/>
                  </a:lnTo>
                  <a:lnTo>
                    <a:pt x="678582" y="437280"/>
                  </a:lnTo>
                  <a:lnTo>
                    <a:pt x="726351" y="435736"/>
                  </a:lnTo>
                  <a:lnTo>
                    <a:pt x="773327" y="437244"/>
                  </a:lnTo>
                  <a:lnTo>
                    <a:pt x="819573" y="441690"/>
                  </a:lnTo>
                  <a:lnTo>
                    <a:pt x="864970" y="448954"/>
                  </a:lnTo>
                  <a:lnTo>
                    <a:pt x="909397" y="458917"/>
                  </a:lnTo>
                  <a:lnTo>
                    <a:pt x="928554" y="414871"/>
                  </a:lnTo>
                  <a:lnTo>
                    <a:pt x="950485" y="372395"/>
                  </a:lnTo>
                  <a:lnTo>
                    <a:pt x="975077" y="331605"/>
                  </a:lnTo>
                  <a:lnTo>
                    <a:pt x="1002215" y="292614"/>
                  </a:lnTo>
                  <a:lnTo>
                    <a:pt x="1031783" y="255537"/>
                  </a:lnTo>
                  <a:lnTo>
                    <a:pt x="1063668" y="220490"/>
                  </a:lnTo>
                  <a:lnTo>
                    <a:pt x="1097755" y="187588"/>
                  </a:lnTo>
                  <a:lnTo>
                    <a:pt x="1133928" y="156944"/>
                  </a:lnTo>
                  <a:lnTo>
                    <a:pt x="1172074" y="128674"/>
                  </a:lnTo>
                  <a:lnTo>
                    <a:pt x="1212077" y="102893"/>
                  </a:lnTo>
                  <a:lnTo>
                    <a:pt x="1253824" y="79714"/>
                  </a:lnTo>
                  <a:lnTo>
                    <a:pt x="1297199" y="59254"/>
                  </a:lnTo>
                  <a:lnTo>
                    <a:pt x="1342087" y="41627"/>
                  </a:lnTo>
                  <a:lnTo>
                    <a:pt x="1388374" y="26947"/>
                  </a:lnTo>
                  <a:lnTo>
                    <a:pt x="1435946" y="15330"/>
                  </a:lnTo>
                  <a:lnTo>
                    <a:pt x="1484687" y="6889"/>
                  </a:lnTo>
                  <a:lnTo>
                    <a:pt x="1534484" y="1741"/>
                  </a:lnTo>
                  <a:lnTo>
                    <a:pt x="1585220" y="0"/>
                  </a:lnTo>
                  <a:lnTo>
                    <a:pt x="1638568" y="1929"/>
                  </a:lnTo>
                  <a:lnTo>
                    <a:pt x="1690868" y="7626"/>
                  </a:lnTo>
                  <a:lnTo>
                    <a:pt x="1741987" y="16959"/>
                  </a:lnTo>
                  <a:lnTo>
                    <a:pt x="1791792" y="29793"/>
                  </a:lnTo>
                  <a:lnTo>
                    <a:pt x="1840148" y="45993"/>
                  </a:lnTo>
                  <a:lnTo>
                    <a:pt x="1886923" y="65425"/>
                  </a:lnTo>
                  <a:lnTo>
                    <a:pt x="1931982" y="87957"/>
                  </a:lnTo>
                  <a:lnTo>
                    <a:pt x="1975192" y="113453"/>
                  </a:lnTo>
                  <a:lnTo>
                    <a:pt x="2016419" y="141780"/>
                  </a:lnTo>
                  <a:lnTo>
                    <a:pt x="2055530" y="172803"/>
                  </a:lnTo>
                  <a:lnTo>
                    <a:pt x="2092391" y="206388"/>
                  </a:lnTo>
                  <a:lnTo>
                    <a:pt x="2126868" y="242402"/>
                  </a:lnTo>
                  <a:lnTo>
                    <a:pt x="2158827" y="280711"/>
                  </a:lnTo>
                  <a:lnTo>
                    <a:pt x="2196306" y="275349"/>
                  </a:lnTo>
                  <a:lnTo>
                    <a:pt x="2234243" y="271497"/>
                  </a:lnTo>
                  <a:lnTo>
                    <a:pt x="2272623" y="269174"/>
                  </a:lnTo>
                  <a:lnTo>
                    <a:pt x="2311427" y="268396"/>
                  </a:lnTo>
                  <a:lnTo>
                    <a:pt x="2359842" y="269619"/>
                  </a:lnTo>
                  <a:lnTo>
                    <a:pt x="2407622" y="273249"/>
                  </a:lnTo>
                  <a:lnTo>
                    <a:pt x="2454708" y="279228"/>
                  </a:lnTo>
                  <a:lnTo>
                    <a:pt x="2501041" y="287495"/>
                  </a:lnTo>
                  <a:lnTo>
                    <a:pt x="2546562" y="297993"/>
                  </a:lnTo>
                  <a:lnTo>
                    <a:pt x="2591211" y="310661"/>
                  </a:lnTo>
                  <a:lnTo>
                    <a:pt x="2634930" y="325442"/>
                  </a:lnTo>
                  <a:lnTo>
                    <a:pt x="2677659" y="342275"/>
                  </a:lnTo>
                  <a:lnTo>
                    <a:pt x="2719339" y="361102"/>
                  </a:lnTo>
                  <a:lnTo>
                    <a:pt x="2759911" y="381864"/>
                  </a:lnTo>
                  <a:lnTo>
                    <a:pt x="2799316" y="404502"/>
                  </a:lnTo>
                  <a:lnTo>
                    <a:pt x="2837495" y="428957"/>
                  </a:lnTo>
                  <a:lnTo>
                    <a:pt x="2874388" y="455170"/>
                  </a:lnTo>
                  <a:lnTo>
                    <a:pt x="2909936" y="483081"/>
                  </a:lnTo>
                  <a:lnTo>
                    <a:pt x="2944080" y="512633"/>
                  </a:lnTo>
                  <a:lnTo>
                    <a:pt x="2976761" y="543765"/>
                  </a:lnTo>
                  <a:lnTo>
                    <a:pt x="3007920" y="576418"/>
                  </a:lnTo>
                  <a:lnTo>
                    <a:pt x="3037497" y="610535"/>
                  </a:lnTo>
                  <a:lnTo>
                    <a:pt x="3065434" y="646055"/>
                  </a:lnTo>
                  <a:lnTo>
                    <a:pt x="3091671" y="682919"/>
                  </a:lnTo>
                  <a:lnTo>
                    <a:pt x="3116149" y="721069"/>
                  </a:lnTo>
                  <a:lnTo>
                    <a:pt x="3138809" y="760446"/>
                  </a:lnTo>
                  <a:lnTo>
                    <a:pt x="3159592" y="800990"/>
                  </a:lnTo>
                  <a:lnTo>
                    <a:pt x="3178438" y="842643"/>
                  </a:lnTo>
                  <a:lnTo>
                    <a:pt x="3195289" y="885345"/>
                  </a:lnTo>
                  <a:lnTo>
                    <a:pt x="3210085" y="929038"/>
                  </a:lnTo>
                  <a:lnTo>
                    <a:pt x="3222767" y="973662"/>
                  </a:lnTo>
                  <a:lnTo>
                    <a:pt x="3233275" y="1019159"/>
                  </a:lnTo>
                  <a:lnTo>
                    <a:pt x="3241552" y="1065469"/>
                  </a:lnTo>
                  <a:lnTo>
                    <a:pt x="3247537" y="1112533"/>
                  </a:lnTo>
                  <a:lnTo>
                    <a:pt x="3251171" y="1160293"/>
                  </a:lnTo>
                  <a:lnTo>
                    <a:pt x="3252396" y="1208689"/>
                  </a:lnTo>
                  <a:lnTo>
                    <a:pt x="3251171" y="1257069"/>
                  </a:lnTo>
                  <a:lnTo>
                    <a:pt x="3247537" y="1304814"/>
                  </a:lnTo>
                  <a:lnTo>
                    <a:pt x="3241552" y="1351867"/>
                  </a:lnTo>
                  <a:lnTo>
                    <a:pt x="3233275" y="1398167"/>
                  </a:lnTo>
                  <a:lnTo>
                    <a:pt x="3222767" y="1443655"/>
                  </a:lnTo>
                  <a:lnTo>
                    <a:pt x="3210085" y="1488272"/>
                  </a:lnTo>
                  <a:lnTo>
                    <a:pt x="3195289" y="1531959"/>
                  </a:lnTo>
                  <a:lnTo>
                    <a:pt x="3178438" y="1574658"/>
                  </a:lnTo>
                  <a:lnTo>
                    <a:pt x="3159592" y="1616308"/>
                  </a:lnTo>
                  <a:lnTo>
                    <a:pt x="3138809" y="1656851"/>
                  </a:lnTo>
                  <a:lnTo>
                    <a:pt x="3116149" y="1696228"/>
                  </a:lnTo>
                  <a:lnTo>
                    <a:pt x="3091671" y="1734379"/>
                  </a:lnTo>
                  <a:lnTo>
                    <a:pt x="3065434" y="1771245"/>
                  </a:lnTo>
                  <a:lnTo>
                    <a:pt x="3037497" y="1806768"/>
                  </a:lnTo>
                  <a:lnTo>
                    <a:pt x="3007920" y="1840887"/>
                  </a:lnTo>
                  <a:lnTo>
                    <a:pt x="2976761" y="1873545"/>
                  </a:lnTo>
                  <a:lnTo>
                    <a:pt x="2944080" y="1904681"/>
                  </a:lnTo>
                  <a:lnTo>
                    <a:pt x="2909936" y="1934237"/>
                  </a:lnTo>
                  <a:lnTo>
                    <a:pt x="2874388" y="1962154"/>
                  </a:lnTo>
                  <a:lnTo>
                    <a:pt x="2837495" y="1988372"/>
                  </a:lnTo>
                  <a:lnTo>
                    <a:pt x="2799316" y="2012833"/>
                  </a:lnTo>
                  <a:lnTo>
                    <a:pt x="2759911" y="2035477"/>
                  </a:lnTo>
                  <a:lnTo>
                    <a:pt x="2719339" y="2056244"/>
                  </a:lnTo>
                  <a:lnTo>
                    <a:pt x="2677659" y="2075077"/>
                  </a:lnTo>
                  <a:lnTo>
                    <a:pt x="2634930" y="2091916"/>
                  </a:lnTo>
                  <a:lnTo>
                    <a:pt x="2591211" y="2106701"/>
                  </a:lnTo>
                  <a:lnTo>
                    <a:pt x="2546562" y="2119374"/>
                  </a:lnTo>
                  <a:lnTo>
                    <a:pt x="2501041" y="2129875"/>
                  </a:lnTo>
                  <a:lnTo>
                    <a:pt x="2454708" y="2138145"/>
                  </a:lnTo>
                  <a:lnTo>
                    <a:pt x="2407622" y="2144126"/>
                  </a:lnTo>
                  <a:lnTo>
                    <a:pt x="2359842" y="2147758"/>
                  </a:lnTo>
                  <a:lnTo>
                    <a:pt x="2311427" y="2148982"/>
                  </a:lnTo>
                  <a:lnTo>
                    <a:pt x="2291511" y="2148750"/>
                  </a:lnTo>
                  <a:lnTo>
                    <a:pt x="2271714" y="2148076"/>
                  </a:lnTo>
                  <a:lnTo>
                    <a:pt x="2252019" y="2146995"/>
                  </a:lnTo>
                  <a:lnTo>
                    <a:pt x="2232409" y="2145541"/>
                  </a:lnTo>
                  <a:lnTo>
                    <a:pt x="2026201" y="2419500"/>
                  </a:lnTo>
                  <a:lnTo>
                    <a:pt x="1773455" y="2568057"/>
                  </a:lnTo>
                  <a:lnTo>
                    <a:pt x="1559347" y="2629276"/>
                  </a:lnTo>
                  <a:lnTo>
                    <a:pt x="1469049" y="2641223"/>
                  </a:lnTo>
                  <a:close/>
                </a:path>
              </a:pathLst>
            </a:custGeom>
            <a:solidFill>
              <a:srgbClr val="F15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96454" y="1866950"/>
              <a:ext cx="1553210" cy="342265"/>
            </a:xfrm>
            <a:custGeom>
              <a:avLst/>
              <a:gdLst/>
              <a:ahLst/>
              <a:cxnLst/>
              <a:rect l="l" t="t" r="r" b="b"/>
              <a:pathLst>
                <a:path w="1553209" h="342264">
                  <a:moveTo>
                    <a:pt x="342353" y="171145"/>
                  </a:moveTo>
                  <a:lnTo>
                    <a:pt x="336245" y="125641"/>
                  </a:lnTo>
                  <a:lnTo>
                    <a:pt x="318973" y="84759"/>
                  </a:lnTo>
                  <a:lnTo>
                    <a:pt x="292201" y="50126"/>
                  </a:lnTo>
                  <a:lnTo>
                    <a:pt x="257543" y="23368"/>
                  </a:lnTo>
                  <a:lnTo>
                    <a:pt x="216623" y="6121"/>
                  </a:lnTo>
                  <a:lnTo>
                    <a:pt x="171094" y="0"/>
                  </a:lnTo>
                  <a:lnTo>
                    <a:pt x="125628" y="6121"/>
                  </a:lnTo>
                  <a:lnTo>
                    <a:pt x="84772" y="23368"/>
                  </a:lnTo>
                  <a:lnTo>
                    <a:pt x="50139" y="50126"/>
                  </a:lnTo>
                  <a:lnTo>
                    <a:pt x="23380" y="84759"/>
                  </a:lnTo>
                  <a:lnTo>
                    <a:pt x="6121" y="125641"/>
                  </a:lnTo>
                  <a:lnTo>
                    <a:pt x="0" y="171145"/>
                  </a:lnTo>
                  <a:lnTo>
                    <a:pt x="6121" y="216573"/>
                  </a:lnTo>
                  <a:lnTo>
                    <a:pt x="23380" y="257403"/>
                  </a:lnTo>
                  <a:lnTo>
                    <a:pt x="50139" y="292011"/>
                  </a:lnTo>
                  <a:lnTo>
                    <a:pt x="84772" y="318757"/>
                  </a:lnTo>
                  <a:lnTo>
                    <a:pt x="125628" y="336003"/>
                  </a:lnTo>
                  <a:lnTo>
                    <a:pt x="171094" y="342112"/>
                  </a:lnTo>
                  <a:lnTo>
                    <a:pt x="216623" y="336003"/>
                  </a:lnTo>
                  <a:lnTo>
                    <a:pt x="257543" y="318757"/>
                  </a:lnTo>
                  <a:lnTo>
                    <a:pt x="292201" y="292011"/>
                  </a:lnTo>
                  <a:lnTo>
                    <a:pt x="318973" y="257403"/>
                  </a:lnTo>
                  <a:lnTo>
                    <a:pt x="336245" y="216573"/>
                  </a:lnTo>
                  <a:lnTo>
                    <a:pt x="342353" y="171145"/>
                  </a:lnTo>
                  <a:close/>
                </a:path>
                <a:path w="1553209" h="342264">
                  <a:moveTo>
                    <a:pt x="947674" y="171145"/>
                  </a:moveTo>
                  <a:lnTo>
                    <a:pt x="941565" y="125641"/>
                  </a:lnTo>
                  <a:lnTo>
                    <a:pt x="924306" y="84759"/>
                  </a:lnTo>
                  <a:lnTo>
                    <a:pt x="897547" y="50126"/>
                  </a:lnTo>
                  <a:lnTo>
                    <a:pt x="862914" y="23368"/>
                  </a:lnTo>
                  <a:lnTo>
                    <a:pt x="822058" y="6121"/>
                  </a:lnTo>
                  <a:lnTo>
                    <a:pt x="776592" y="0"/>
                  </a:lnTo>
                  <a:lnTo>
                    <a:pt x="731139" y="6121"/>
                  </a:lnTo>
                  <a:lnTo>
                    <a:pt x="690270" y="23368"/>
                  </a:lnTo>
                  <a:lnTo>
                    <a:pt x="655637" y="50126"/>
                  </a:lnTo>
                  <a:lnTo>
                    <a:pt x="628878" y="84759"/>
                  </a:lnTo>
                  <a:lnTo>
                    <a:pt x="611619" y="125641"/>
                  </a:lnTo>
                  <a:lnTo>
                    <a:pt x="605510" y="171145"/>
                  </a:lnTo>
                  <a:lnTo>
                    <a:pt x="611619" y="216573"/>
                  </a:lnTo>
                  <a:lnTo>
                    <a:pt x="628878" y="257403"/>
                  </a:lnTo>
                  <a:lnTo>
                    <a:pt x="655637" y="292011"/>
                  </a:lnTo>
                  <a:lnTo>
                    <a:pt x="690270" y="318757"/>
                  </a:lnTo>
                  <a:lnTo>
                    <a:pt x="731139" y="336003"/>
                  </a:lnTo>
                  <a:lnTo>
                    <a:pt x="776592" y="342112"/>
                  </a:lnTo>
                  <a:lnTo>
                    <a:pt x="822058" y="336003"/>
                  </a:lnTo>
                  <a:lnTo>
                    <a:pt x="862914" y="318757"/>
                  </a:lnTo>
                  <a:lnTo>
                    <a:pt x="897547" y="292011"/>
                  </a:lnTo>
                  <a:lnTo>
                    <a:pt x="924306" y="257403"/>
                  </a:lnTo>
                  <a:lnTo>
                    <a:pt x="941565" y="216573"/>
                  </a:lnTo>
                  <a:lnTo>
                    <a:pt x="947674" y="171145"/>
                  </a:lnTo>
                  <a:close/>
                </a:path>
                <a:path w="1553209" h="342264">
                  <a:moveTo>
                    <a:pt x="1553184" y="171145"/>
                  </a:moveTo>
                  <a:lnTo>
                    <a:pt x="1547063" y="125641"/>
                  </a:lnTo>
                  <a:lnTo>
                    <a:pt x="1529816" y="84759"/>
                  </a:lnTo>
                  <a:lnTo>
                    <a:pt x="1503045" y="50126"/>
                  </a:lnTo>
                  <a:lnTo>
                    <a:pt x="1468424" y="23368"/>
                  </a:lnTo>
                  <a:lnTo>
                    <a:pt x="1427556" y="6121"/>
                  </a:lnTo>
                  <a:lnTo>
                    <a:pt x="1382102" y="0"/>
                  </a:lnTo>
                  <a:lnTo>
                    <a:pt x="1336560" y="6121"/>
                  </a:lnTo>
                  <a:lnTo>
                    <a:pt x="1295654" y="23368"/>
                  </a:lnTo>
                  <a:lnTo>
                    <a:pt x="1260983" y="50126"/>
                  </a:lnTo>
                  <a:lnTo>
                    <a:pt x="1234211" y="84759"/>
                  </a:lnTo>
                  <a:lnTo>
                    <a:pt x="1216952" y="125641"/>
                  </a:lnTo>
                  <a:lnTo>
                    <a:pt x="1210830" y="171145"/>
                  </a:lnTo>
                  <a:lnTo>
                    <a:pt x="1216952" y="216573"/>
                  </a:lnTo>
                  <a:lnTo>
                    <a:pt x="1234211" y="257403"/>
                  </a:lnTo>
                  <a:lnTo>
                    <a:pt x="1260983" y="292011"/>
                  </a:lnTo>
                  <a:lnTo>
                    <a:pt x="1295654" y="318757"/>
                  </a:lnTo>
                  <a:lnTo>
                    <a:pt x="1336560" y="336003"/>
                  </a:lnTo>
                  <a:lnTo>
                    <a:pt x="1382102" y="342112"/>
                  </a:lnTo>
                  <a:lnTo>
                    <a:pt x="1427556" y="336003"/>
                  </a:lnTo>
                  <a:lnTo>
                    <a:pt x="1468424" y="318757"/>
                  </a:lnTo>
                  <a:lnTo>
                    <a:pt x="1503045" y="292011"/>
                  </a:lnTo>
                  <a:lnTo>
                    <a:pt x="1529816" y="257403"/>
                  </a:lnTo>
                  <a:lnTo>
                    <a:pt x="1547063" y="216573"/>
                  </a:lnTo>
                  <a:lnTo>
                    <a:pt x="1553184" y="171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BDD3C7-D0A9-4594-90A2-45131D957D71}"/>
              </a:ext>
            </a:extLst>
          </p:cNvPr>
          <p:cNvSpPr txBox="1"/>
          <p:nvPr/>
        </p:nvSpPr>
        <p:spPr>
          <a:xfrm>
            <a:off x="2548443" y="746164"/>
            <a:ext cx="13064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Итоговое собеседование: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324" y="9015040"/>
            <a:ext cx="365792" cy="4328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1053659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9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3196" y="5258013"/>
            <a:ext cx="321842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Century Gothic" panose="020B0502020202020204" pitchFamily="34" charset="0"/>
              </a:rPr>
              <a:t>чтение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94471" y="5074950"/>
            <a:ext cx="386912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Century Gothic" panose="020B0502020202020204" pitchFamily="34" charset="0"/>
              </a:rPr>
              <a:t>монолог</a:t>
            </a:r>
            <a:endParaRPr sz="6600" b="1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14295" y="6775695"/>
            <a:ext cx="3219138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Century Gothic" panose="020B0502020202020204" pitchFamily="34" charset="0"/>
              </a:rPr>
              <a:t>диалог</a:t>
            </a:r>
            <a:endParaRPr sz="6600" b="1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2366" y="3216106"/>
            <a:ext cx="1360805" cy="2260600"/>
          </a:xfrm>
          <a:custGeom>
            <a:avLst/>
            <a:gdLst/>
            <a:ahLst/>
            <a:cxnLst/>
            <a:rect l="l" t="t" r="r" b="b"/>
            <a:pathLst>
              <a:path w="1360804" h="2260600">
                <a:moveTo>
                  <a:pt x="190053" y="1904999"/>
                </a:moveTo>
                <a:lnTo>
                  <a:pt x="186242" y="1879599"/>
                </a:lnTo>
                <a:lnTo>
                  <a:pt x="172413" y="1828799"/>
                </a:lnTo>
                <a:lnTo>
                  <a:pt x="160782" y="1790699"/>
                </a:lnTo>
                <a:lnTo>
                  <a:pt x="166416" y="1765299"/>
                </a:lnTo>
                <a:lnTo>
                  <a:pt x="180867" y="1714499"/>
                </a:lnTo>
                <a:lnTo>
                  <a:pt x="196546" y="1650999"/>
                </a:lnTo>
                <a:lnTo>
                  <a:pt x="213402" y="1600199"/>
                </a:lnTo>
                <a:lnTo>
                  <a:pt x="231384" y="1549399"/>
                </a:lnTo>
                <a:lnTo>
                  <a:pt x="250441" y="1485899"/>
                </a:lnTo>
                <a:lnTo>
                  <a:pt x="270521" y="1435099"/>
                </a:lnTo>
                <a:lnTo>
                  <a:pt x="288933" y="1396999"/>
                </a:lnTo>
                <a:lnTo>
                  <a:pt x="308862" y="1346199"/>
                </a:lnTo>
                <a:lnTo>
                  <a:pt x="330099" y="1308099"/>
                </a:lnTo>
                <a:lnTo>
                  <a:pt x="352436" y="1257299"/>
                </a:lnTo>
                <a:lnTo>
                  <a:pt x="375666" y="1206499"/>
                </a:lnTo>
                <a:lnTo>
                  <a:pt x="399580" y="1168399"/>
                </a:lnTo>
                <a:lnTo>
                  <a:pt x="423970" y="1117599"/>
                </a:lnTo>
                <a:lnTo>
                  <a:pt x="448628" y="1079499"/>
                </a:lnTo>
                <a:lnTo>
                  <a:pt x="473346" y="1028699"/>
                </a:lnTo>
                <a:lnTo>
                  <a:pt x="497915" y="990599"/>
                </a:lnTo>
                <a:lnTo>
                  <a:pt x="522128" y="939799"/>
                </a:lnTo>
                <a:lnTo>
                  <a:pt x="545777" y="901699"/>
                </a:lnTo>
                <a:lnTo>
                  <a:pt x="568653" y="863599"/>
                </a:lnTo>
                <a:lnTo>
                  <a:pt x="597624" y="812799"/>
                </a:lnTo>
                <a:lnTo>
                  <a:pt x="626116" y="761999"/>
                </a:lnTo>
                <a:lnTo>
                  <a:pt x="654361" y="723899"/>
                </a:lnTo>
                <a:lnTo>
                  <a:pt x="682596" y="673099"/>
                </a:lnTo>
                <a:lnTo>
                  <a:pt x="711054" y="634999"/>
                </a:lnTo>
                <a:lnTo>
                  <a:pt x="739969" y="596899"/>
                </a:lnTo>
                <a:lnTo>
                  <a:pt x="769577" y="546099"/>
                </a:lnTo>
                <a:lnTo>
                  <a:pt x="830615" y="469899"/>
                </a:lnTo>
                <a:lnTo>
                  <a:pt x="861978" y="431799"/>
                </a:lnTo>
                <a:lnTo>
                  <a:pt x="893989" y="393699"/>
                </a:lnTo>
                <a:lnTo>
                  <a:pt x="991786" y="279399"/>
                </a:lnTo>
                <a:lnTo>
                  <a:pt x="1024266" y="253999"/>
                </a:lnTo>
                <a:lnTo>
                  <a:pt x="1056333" y="215899"/>
                </a:lnTo>
                <a:lnTo>
                  <a:pt x="1096889" y="177799"/>
                </a:lnTo>
                <a:lnTo>
                  <a:pt x="1182658" y="76199"/>
                </a:lnTo>
                <a:lnTo>
                  <a:pt x="1223056" y="38099"/>
                </a:lnTo>
                <a:lnTo>
                  <a:pt x="1258585" y="12699"/>
                </a:lnTo>
                <a:lnTo>
                  <a:pt x="1286838" y="0"/>
                </a:lnTo>
                <a:lnTo>
                  <a:pt x="1338392" y="0"/>
                </a:lnTo>
                <a:lnTo>
                  <a:pt x="1343318" y="12699"/>
                </a:lnTo>
                <a:lnTo>
                  <a:pt x="1347798" y="12699"/>
                </a:lnTo>
                <a:lnTo>
                  <a:pt x="1352680" y="25399"/>
                </a:lnTo>
                <a:lnTo>
                  <a:pt x="1356847" y="38099"/>
                </a:lnTo>
                <a:lnTo>
                  <a:pt x="1359585" y="38099"/>
                </a:lnTo>
                <a:lnTo>
                  <a:pt x="1360181" y="50799"/>
                </a:lnTo>
                <a:lnTo>
                  <a:pt x="1357100" y="63499"/>
                </a:lnTo>
                <a:lnTo>
                  <a:pt x="1351251" y="76199"/>
                </a:lnTo>
                <a:lnTo>
                  <a:pt x="1345580" y="88899"/>
                </a:lnTo>
                <a:lnTo>
                  <a:pt x="1343036" y="88899"/>
                </a:lnTo>
                <a:lnTo>
                  <a:pt x="1279866" y="152399"/>
                </a:lnTo>
                <a:lnTo>
                  <a:pt x="1223223" y="215899"/>
                </a:lnTo>
                <a:lnTo>
                  <a:pt x="1172600" y="266699"/>
                </a:lnTo>
                <a:lnTo>
                  <a:pt x="1127489" y="304799"/>
                </a:lnTo>
                <a:lnTo>
                  <a:pt x="1087382" y="355599"/>
                </a:lnTo>
                <a:lnTo>
                  <a:pt x="1051773" y="393699"/>
                </a:lnTo>
                <a:lnTo>
                  <a:pt x="1020155" y="419099"/>
                </a:lnTo>
                <a:lnTo>
                  <a:pt x="992020" y="457199"/>
                </a:lnTo>
                <a:lnTo>
                  <a:pt x="966860" y="482599"/>
                </a:lnTo>
                <a:lnTo>
                  <a:pt x="944169" y="507999"/>
                </a:lnTo>
                <a:lnTo>
                  <a:pt x="923440" y="533399"/>
                </a:lnTo>
                <a:lnTo>
                  <a:pt x="904164" y="558799"/>
                </a:lnTo>
                <a:lnTo>
                  <a:pt x="885836" y="584199"/>
                </a:lnTo>
                <a:lnTo>
                  <a:pt x="856098" y="622299"/>
                </a:lnTo>
                <a:lnTo>
                  <a:pt x="827421" y="660399"/>
                </a:lnTo>
                <a:lnTo>
                  <a:pt x="799525" y="698499"/>
                </a:lnTo>
                <a:lnTo>
                  <a:pt x="772131" y="749299"/>
                </a:lnTo>
                <a:lnTo>
                  <a:pt x="744960" y="787399"/>
                </a:lnTo>
                <a:lnTo>
                  <a:pt x="717734" y="838199"/>
                </a:lnTo>
                <a:lnTo>
                  <a:pt x="690173" y="876299"/>
                </a:lnTo>
                <a:lnTo>
                  <a:pt x="661998" y="927099"/>
                </a:lnTo>
                <a:lnTo>
                  <a:pt x="639562" y="965199"/>
                </a:lnTo>
                <a:lnTo>
                  <a:pt x="616353" y="1003299"/>
                </a:lnTo>
                <a:lnTo>
                  <a:pt x="592579" y="1041399"/>
                </a:lnTo>
                <a:lnTo>
                  <a:pt x="568449" y="1092199"/>
                </a:lnTo>
                <a:lnTo>
                  <a:pt x="544171" y="1130299"/>
                </a:lnTo>
                <a:lnTo>
                  <a:pt x="519953" y="1181099"/>
                </a:lnTo>
                <a:lnTo>
                  <a:pt x="496003" y="1219199"/>
                </a:lnTo>
                <a:lnTo>
                  <a:pt x="472528" y="1269999"/>
                </a:lnTo>
                <a:lnTo>
                  <a:pt x="449738" y="1308099"/>
                </a:lnTo>
                <a:lnTo>
                  <a:pt x="427840" y="1358899"/>
                </a:lnTo>
                <a:lnTo>
                  <a:pt x="407042" y="1396999"/>
                </a:lnTo>
                <a:lnTo>
                  <a:pt x="387553" y="1447799"/>
                </a:lnTo>
                <a:lnTo>
                  <a:pt x="369581" y="1485899"/>
                </a:lnTo>
                <a:lnTo>
                  <a:pt x="350356" y="1536699"/>
                </a:lnTo>
                <a:lnTo>
                  <a:pt x="332144" y="1587499"/>
                </a:lnTo>
                <a:lnTo>
                  <a:pt x="314982" y="1650999"/>
                </a:lnTo>
                <a:lnTo>
                  <a:pt x="298913" y="1701799"/>
                </a:lnTo>
                <a:lnTo>
                  <a:pt x="283975" y="1752599"/>
                </a:lnTo>
                <a:lnTo>
                  <a:pt x="271149" y="1803399"/>
                </a:lnTo>
                <a:lnTo>
                  <a:pt x="270208" y="1803399"/>
                </a:lnTo>
                <a:lnTo>
                  <a:pt x="269974" y="1804727"/>
                </a:lnTo>
                <a:lnTo>
                  <a:pt x="259902" y="1816099"/>
                </a:lnTo>
                <a:lnTo>
                  <a:pt x="222926" y="1854199"/>
                </a:lnTo>
                <a:lnTo>
                  <a:pt x="190053" y="1904999"/>
                </a:lnTo>
                <a:close/>
              </a:path>
              <a:path w="1360804" h="2260600">
                <a:moveTo>
                  <a:pt x="63903" y="990599"/>
                </a:moveTo>
                <a:lnTo>
                  <a:pt x="72133" y="977899"/>
                </a:lnTo>
                <a:lnTo>
                  <a:pt x="77044" y="977899"/>
                </a:lnTo>
                <a:lnTo>
                  <a:pt x="63903" y="990599"/>
                </a:lnTo>
                <a:close/>
              </a:path>
              <a:path w="1360804" h="2260600">
                <a:moveTo>
                  <a:pt x="102881" y="990599"/>
                </a:moveTo>
                <a:lnTo>
                  <a:pt x="63903" y="990599"/>
                </a:lnTo>
                <a:lnTo>
                  <a:pt x="77044" y="977899"/>
                </a:lnTo>
                <a:lnTo>
                  <a:pt x="90721" y="977899"/>
                </a:lnTo>
                <a:lnTo>
                  <a:pt x="102881" y="990599"/>
                </a:lnTo>
                <a:close/>
              </a:path>
              <a:path w="1360804" h="2260600">
                <a:moveTo>
                  <a:pt x="106066" y="990599"/>
                </a:moveTo>
                <a:lnTo>
                  <a:pt x="102881" y="990599"/>
                </a:lnTo>
                <a:lnTo>
                  <a:pt x="90721" y="977899"/>
                </a:lnTo>
                <a:lnTo>
                  <a:pt x="98118" y="977899"/>
                </a:lnTo>
                <a:lnTo>
                  <a:pt x="106066" y="990599"/>
                </a:lnTo>
                <a:close/>
              </a:path>
              <a:path w="1360804" h="2260600">
                <a:moveTo>
                  <a:pt x="47144" y="1003299"/>
                </a:moveTo>
                <a:lnTo>
                  <a:pt x="42799" y="1003299"/>
                </a:lnTo>
                <a:lnTo>
                  <a:pt x="49183" y="990599"/>
                </a:lnTo>
                <a:lnTo>
                  <a:pt x="53351" y="990599"/>
                </a:lnTo>
                <a:lnTo>
                  <a:pt x="47144" y="1003299"/>
                </a:lnTo>
                <a:close/>
              </a:path>
              <a:path w="1360804" h="2260600">
                <a:moveTo>
                  <a:pt x="132215" y="1015999"/>
                </a:moveTo>
                <a:lnTo>
                  <a:pt x="37947" y="1015999"/>
                </a:lnTo>
                <a:lnTo>
                  <a:pt x="42278" y="1003299"/>
                </a:lnTo>
                <a:lnTo>
                  <a:pt x="47144" y="1003299"/>
                </a:lnTo>
                <a:lnTo>
                  <a:pt x="53351" y="990599"/>
                </a:lnTo>
                <a:lnTo>
                  <a:pt x="113730" y="990599"/>
                </a:lnTo>
                <a:lnTo>
                  <a:pt x="123955" y="1003299"/>
                </a:lnTo>
                <a:lnTo>
                  <a:pt x="132215" y="1015999"/>
                </a:lnTo>
                <a:close/>
              </a:path>
              <a:path w="1360804" h="2260600">
                <a:moveTo>
                  <a:pt x="137275" y="1028699"/>
                </a:moveTo>
                <a:lnTo>
                  <a:pt x="132215" y="1015999"/>
                </a:lnTo>
                <a:lnTo>
                  <a:pt x="123955" y="1003299"/>
                </a:lnTo>
                <a:lnTo>
                  <a:pt x="113730" y="990599"/>
                </a:lnTo>
                <a:lnTo>
                  <a:pt x="120889" y="990599"/>
                </a:lnTo>
                <a:lnTo>
                  <a:pt x="126693" y="1003299"/>
                </a:lnTo>
                <a:lnTo>
                  <a:pt x="131292" y="1003299"/>
                </a:lnTo>
                <a:lnTo>
                  <a:pt x="134908" y="1015999"/>
                </a:lnTo>
                <a:lnTo>
                  <a:pt x="137275" y="1028699"/>
                </a:lnTo>
                <a:close/>
              </a:path>
              <a:path w="1360804" h="2260600">
                <a:moveTo>
                  <a:pt x="115486" y="1079499"/>
                </a:moveTo>
                <a:lnTo>
                  <a:pt x="54779" y="1079499"/>
                </a:lnTo>
                <a:lnTo>
                  <a:pt x="44361" y="1066799"/>
                </a:lnTo>
                <a:lnTo>
                  <a:pt x="37158" y="1054099"/>
                </a:lnTo>
                <a:lnTo>
                  <a:pt x="33690" y="1054099"/>
                </a:lnTo>
                <a:lnTo>
                  <a:pt x="32991" y="1028699"/>
                </a:lnTo>
                <a:lnTo>
                  <a:pt x="34613" y="1015999"/>
                </a:lnTo>
                <a:lnTo>
                  <a:pt x="38111" y="1003299"/>
                </a:lnTo>
                <a:lnTo>
                  <a:pt x="42278" y="1003299"/>
                </a:lnTo>
                <a:lnTo>
                  <a:pt x="37947" y="1015999"/>
                </a:lnTo>
                <a:lnTo>
                  <a:pt x="132215" y="1015999"/>
                </a:lnTo>
                <a:lnTo>
                  <a:pt x="137171" y="1028699"/>
                </a:lnTo>
                <a:lnTo>
                  <a:pt x="138123" y="1028699"/>
                </a:lnTo>
                <a:lnTo>
                  <a:pt x="135310" y="1054099"/>
                </a:lnTo>
                <a:lnTo>
                  <a:pt x="127765" y="1066799"/>
                </a:lnTo>
                <a:lnTo>
                  <a:pt x="124788" y="1066799"/>
                </a:lnTo>
                <a:lnTo>
                  <a:pt x="115486" y="1079499"/>
                </a:lnTo>
                <a:close/>
              </a:path>
              <a:path w="1360804" h="2260600">
                <a:moveTo>
                  <a:pt x="97632" y="2044699"/>
                </a:moveTo>
                <a:lnTo>
                  <a:pt x="95261" y="1993899"/>
                </a:lnTo>
                <a:lnTo>
                  <a:pt x="87204" y="1943099"/>
                </a:lnTo>
                <a:lnTo>
                  <a:pt x="75576" y="1892299"/>
                </a:lnTo>
                <a:lnTo>
                  <a:pt x="62042" y="1841499"/>
                </a:lnTo>
                <a:lnTo>
                  <a:pt x="48271" y="1790699"/>
                </a:lnTo>
                <a:lnTo>
                  <a:pt x="35928" y="1739899"/>
                </a:lnTo>
                <a:lnTo>
                  <a:pt x="26681" y="1689099"/>
                </a:lnTo>
                <a:lnTo>
                  <a:pt x="20310" y="1650999"/>
                </a:lnTo>
                <a:lnTo>
                  <a:pt x="15723" y="1600199"/>
                </a:lnTo>
                <a:lnTo>
                  <a:pt x="12416" y="1549399"/>
                </a:lnTo>
                <a:lnTo>
                  <a:pt x="9886" y="1511299"/>
                </a:lnTo>
                <a:lnTo>
                  <a:pt x="7631" y="1460499"/>
                </a:lnTo>
                <a:lnTo>
                  <a:pt x="5423" y="1409699"/>
                </a:lnTo>
                <a:lnTo>
                  <a:pt x="3149" y="1358899"/>
                </a:lnTo>
                <a:lnTo>
                  <a:pt x="1207" y="1308099"/>
                </a:lnTo>
                <a:lnTo>
                  <a:pt x="0" y="1257299"/>
                </a:lnTo>
                <a:lnTo>
                  <a:pt x="100" y="1206499"/>
                </a:lnTo>
                <a:lnTo>
                  <a:pt x="1382" y="1155699"/>
                </a:lnTo>
                <a:lnTo>
                  <a:pt x="4773" y="1117599"/>
                </a:lnTo>
                <a:lnTo>
                  <a:pt x="17275" y="1066799"/>
                </a:lnTo>
                <a:lnTo>
                  <a:pt x="33348" y="1015999"/>
                </a:lnTo>
                <a:lnTo>
                  <a:pt x="34613" y="1015999"/>
                </a:lnTo>
                <a:lnTo>
                  <a:pt x="32991" y="1028699"/>
                </a:lnTo>
                <a:lnTo>
                  <a:pt x="33690" y="1054099"/>
                </a:lnTo>
                <a:lnTo>
                  <a:pt x="37158" y="1054099"/>
                </a:lnTo>
                <a:lnTo>
                  <a:pt x="44361" y="1066799"/>
                </a:lnTo>
                <a:lnTo>
                  <a:pt x="54779" y="1079499"/>
                </a:lnTo>
                <a:lnTo>
                  <a:pt x="66626" y="1079499"/>
                </a:lnTo>
                <a:lnTo>
                  <a:pt x="78116" y="1092199"/>
                </a:lnTo>
                <a:lnTo>
                  <a:pt x="118969" y="1092199"/>
                </a:lnTo>
                <a:lnTo>
                  <a:pt x="112406" y="1117599"/>
                </a:lnTo>
                <a:lnTo>
                  <a:pt x="109120" y="1155699"/>
                </a:lnTo>
                <a:lnTo>
                  <a:pt x="107935" y="1206499"/>
                </a:lnTo>
                <a:lnTo>
                  <a:pt x="108382" y="1257299"/>
                </a:lnTo>
                <a:lnTo>
                  <a:pt x="109995" y="1308099"/>
                </a:lnTo>
                <a:lnTo>
                  <a:pt x="112308" y="1358899"/>
                </a:lnTo>
                <a:lnTo>
                  <a:pt x="117168" y="1460499"/>
                </a:lnTo>
                <a:lnTo>
                  <a:pt x="120145" y="1511299"/>
                </a:lnTo>
                <a:lnTo>
                  <a:pt x="123836" y="1562099"/>
                </a:lnTo>
                <a:lnTo>
                  <a:pt x="128955" y="1612899"/>
                </a:lnTo>
                <a:lnTo>
                  <a:pt x="136218" y="1663699"/>
                </a:lnTo>
                <a:lnTo>
                  <a:pt x="145602" y="1714499"/>
                </a:lnTo>
                <a:lnTo>
                  <a:pt x="158267" y="1777999"/>
                </a:lnTo>
                <a:lnTo>
                  <a:pt x="160782" y="1790699"/>
                </a:lnTo>
                <a:lnTo>
                  <a:pt x="153246" y="1816099"/>
                </a:lnTo>
                <a:lnTo>
                  <a:pt x="141407" y="1854199"/>
                </a:lnTo>
                <a:lnTo>
                  <a:pt x="130952" y="1904999"/>
                </a:lnTo>
                <a:lnTo>
                  <a:pt x="121931" y="1943099"/>
                </a:lnTo>
                <a:lnTo>
                  <a:pt x="111483" y="1981199"/>
                </a:lnTo>
                <a:lnTo>
                  <a:pt x="102642" y="2006599"/>
                </a:lnTo>
                <a:lnTo>
                  <a:pt x="97632" y="2044699"/>
                </a:lnTo>
                <a:close/>
              </a:path>
              <a:path w="1360804" h="2260600">
                <a:moveTo>
                  <a:pt x="131277" y="1066799"/>
                </a:moveTo>
                <a:lnTo>
                  <a:pt x="127765" y="1066799"/>
                </a:lnTo>
                <a:lnTo>
                  <a:pt x="135310" y="1054099"/>
                </a:lnTo>
                <a:lnTo>
                  <a:pt x="138123" y="1028699"/>
                </a:lnTo>
                <a:lnTo>
                  <a:pt x="135980" y="1054099"/>
                </a:lnTo>
                <a:lnTo>
                  <a:pt x="131277" y="1066799"/>
                </a:lnTo>
                <a:close/>
              </a:path>
              <a:path w="1360804" h="2260600">
                <a:moveTo>
                  <a:pt x="118969" y="1092199"/>
                </a:moveTo>
                <a:lnTo>
                  <a:pt x="90096" y="1092199"/>
                </a:lnTo>
                <a:lnTo>
                  <a:pt x="103238" y="1079499"/>
                </a:lnTo>
                <a:lnTo>
                  <a:pt x="115486" y="1079499"/>
                </a:lnTo>
                <a:lnTo>
                  <a:pt x="124788" y="1066799"/>
                </a:lnTo>
                <a:lnTo>
                  <a:pt x="127765" y="1066799"/>
                </a:lnTo>
                <a:lnTo>
                  <a:pt x="118969" y="1092199"/>
                </a:lnTo>
                <a:close/>
              </a:path>
              <a:path w="1360804" h="2260600">
                <a:moveTo>
                  <a:pt x="90096" y="1092199"/>
                </a:moveTo>
                <a:lnTo>
                  <a:pt x="78116" y="1092199"/>
                </a:lnTo>
                <a:lnTo>
                  <a:pt x="66626" y="1079499"/>
                </a:lnTo>
                <a:lnTo>
                  <a:pt x="103238" y="1079499"/>
                </a:lnTo>
                <a:lnTo>
                  <a:pt x="90096" y="1092199"/>
                </a:lnTo>
                <a:close/>
              </a:path>
              <a:path w="1360804" h="2260600">
                <a:moveTo>
                  <a:pt x="959178" y="1155699"/>
                </a:moveTo>
                <a:lnTo>
                  <a:pt x="955309" y="1155699"/>
                </a:lnTo>
                <a:lnTo>
                  <a:pt x="966322" y="1142999"/>
                </a:lnTo>
                <a:lnTo>
                  <a:pt x="966962" y="1142999"/>
                </a:lnTo>
                <a:lnTo>
                  <a:pt x="959178" y="1155699"/>
                </a:lnTo>
                <a:close/>
              </a:path>
              <a:path w="1360804" h="2260600">
                <a:moveTo>
                  <a:pt x="985848" y="1155699"/>
                </a:moveTo>
                <a:lnTo>
                  <a:pt x="959178" y="1155699"/>
                </a:lnTo>
                <a:lnTo>
                  <a:pt x="966962" y="1142999"/>
                </a:lnTo>
                <a:lnTo>
                  <a:pt x="976621" y="1142999"/>
                </a:lnTo>
                <a:lnTo>
                  <a:pt x="985848" y="1155699"/>
                </a:lnTo>
                <a:close/>
              </a:path>
              <a:path w="1360804" h="2260600">
                <a:moveTo>
                  <a:pt x="985848" y="1155699"/>
                </a:moveTo>
                <a:lnTo>
                  <a:pt x="976621" y="1142999"/>
                </a:lnTo>
                <a:lnTo>
                  <a:pt x="979672" y="1142999"/>
                </a:lnTo>
                <a:lnTo>
                  <a:pt x="985848" y="1155699"/>
                </a:lnTo>
                <a:close/>
              </a:path>
              <a:path w="1360804" h="2260600">
                <a:moveTo>
                  <a:pt x="847340" y="1206499"/>
                </a:moveTo>
                <a:lnTo>
                  <a:pt x="874406" y="1181099"/>
                </a:lnTo>
                <a:lnTo>
                  <a:pt x="898769" y="1168399"/>
                </a:lnTo>
                <a:lnTo>
                  <a:pt x="921435" y="1155699"/>
                </a:lnTo>
                <a:lnTo>
                  <a:pt x="926376" y="1155699"/>
                </a:lnTo>
                <a:lnTo>
                  <a:pt x="907743" y="1168399"/>
                </a:lnTo>
                <a:lnTo>
                  <a:pt x="887681" y="1181099"/>
                </a:lnTo>
                <a:lnTo>
                  <a:pt x="865833" y="1193799"/>
                </a:lnTo>
                <a:lnTo>
                  <a:pt x="847340" y="1206499"/>
                </a:lnTo>
                <a:close/>
              </a:path>
              <a:path w="1360804" h="2260600">
                <a:moveTo>
                  <a:pt x="1024453" y="1206499"/>
                </a:moveTo>
                <a:lnTo>
                  <a:pt x="847340" y="1206499"/>
                </a:lnTo>
                <a:lnTo>
                  <a:pt x="865833" y="1193799"/>
                </a:lnTo>
                <a:lnTo>
                  <a:pt x="887681" y="1181099"/>
                </a:lnTo>
                <a:lnTo>
                  <a:pt x="907743" y="1168399"/>
                </a:lnTo>
                <a:lnTo>
                  <a:pt x="926376" y="1155699"/>
                </a:lnTo>
                <a:lnTo>
                  <a:pt x="1002993" y="1155699"/>
                </a:lnTo>
                <a:lnTo>
                  <a:pt x="1005531" y="1168399"/>
                </a:lnTo>
                <a:lnTo>
                  <a:pt x="1017281" y="1168399"/>
                </a:lnTo>
                <a:lnTo>
                  <a:pt x="1018788" y="1181099"/>
                </a:lnTo>
                <a:lnTo>
                  <a:pt x="1021552" y="1181099"/>
                </a:lnTo>
                <a:lnTo>
                  <a:pt x="1024305" y="1193799"/>
                </a:lnTo>
                <a:lnTo>
                  <a:pt x="1024453" y="1206499"/>
                </a:lnTo>
                <a:close/>
              </a:path>
              <a:path w="1360804" h="2260600">
                <a:moveTo>
                  <a:pt x="1005531" y="1168399"/>
                </a:moveTo>
                <a:lnTo>
                  <a:pt x="1002993" y="1155699"/>
                </a:lnTo>
                <a:lnTo>
                  <a:pt x="1004065" y="1155699"/>
                </a:lnTo>
                <a:lnTo>
                  <a:pt x="1005531" y="1168399"/>
                </a:lnTo>
                <a:close/>
              </a:path>
              <a:path w="1360804" h="2260600">
                <a:moveTo>
                  <a:pt x="1018788" y="1181099"/>
                </a:moveTo>
                <a:lnTo>
                  <a:pt x="1017281" y="1168399"/>
                </a:lnTo>
                <a:lnTo>
                  <a:pt x="1017638" y="1168399"/>
                </a:lnTo>
                <a:lnTo>
                  <a:pt x="1018788" y="1181099"/>
                </a:lnTo>
                <a:close/>
              </a:path>
              <a:path w="1360804" h="2260600">
                <a:moveTo>
                  <a:pt x="1024453" y="1206499"/>
                </a:moveTo>
                <a:lnTo>
                  <a:pt x="1024305" y="1193799"/>
                </a:lnTo>
                <a:lnTo>
                  <a:pt x="1021552" y="1181099"/>
                </a:lnTo>
                <a:lnTo>
                  <a:pt x="1022996" y="1181099"/>
                </a:lnTo>
                <a:lnTo>
                  <a:pt x="1024439" y="1193799"/>
                </a:lnTo>
                <a:lnTo>
                  <a:pt x="1024453" y="1206499"/>
                </a:lnTo>
                <a:close/>
              </a:path>
              <a:path w="1360804" h="2260600">
                <a:moveTo>
                  <a:pt x="769586" y="1269999"/>
                </a:moveTo>
                <a:lnTo>
                  <a:pt x="789709" y="1244599"/>
                </a:lnTo>
                <a:lnTo>
                  <a:pt x="830171" y="1206499"/>
                </a:lnTo>
                <a:lnTo>
                  <a:pt x="838759" y="1206499"/>
                </a:lnTo>
                <a:lnTo>
                  <a:pt x="799089" y="1244599"/>
                </a:lnTo>
                <a:lnTo>
                  <a:pt x="769586" y="1269999"/>
                </a:lnTo>
                <a:close/>
              </a:path>
              <a:path w="1360804" h="2260600">
                <a:moveTo>
                  <a:pt x="212280" y="2095499"/>
                </a:moveTo>
                <a:lnTo>
                  <a:pt x="211243" y="2070099"/>
                </a:lnTo>
                <a:lnTo>
                  <a:pt x="215276" y="2044699"/>
                </a:lnTo>
                <a:lnTo>
                  <a:pt x="220038" y="2006599"/>
                </a:lnTo>
                <a:lnTo>
                  <a:pt x="227658" y="1968499"/>
                </a:lnTo>
                <a:lnTo>
                  <a:pt x="246350" y="1892299"/>
                </a:lnTo>
                <a:lnTo>
                  <a:pt x="257653" y="1854199"/>
                </a:lnTo>
                <a:lnTo>
                  <a:pt x="265719" y="1828799"/>
                </a:lnTo>
                <a:lnTo>
                  <a:pt x="268510" y="1816099"/>
                </a:lnTo>
                <a:lnTo>
                  <a:pt x="292428" y="1777999"/>
                </a:lnTo>
                <a:lnTo>
                  <a:pt x="309398" y="1752599"/>
                </a:lnTo>
                <a:lnTo>
                  <a:pt x="326548" y="1727199"/>
                </a:lnTo>
                <a:lnTo>
                  <a:pt x="351483" y="1689099"/>
                </a:lnTo>
                <a:lnTo>
                  <a:pt x="373807" y="1650999"/>
                </a:lnTo>
                <a:lnTo>
                  <a:pt x="392202" y="1638299"/>
                </a:lnTo>
                <a:lnTo>
                  <a:pt x="410955" y="1612899"/>
                </a:lnTo>
                <a:lnTo>
                  <a:pt x="434351" y="1587499"/>
                </a:lnTo>
                <a:lnTo>
                  <a:pt x="465029" y="1549399"/>
                </a:lnTo>
                <a:lnTo>
                  <a:pt x="500708" y="1511299"/>
                </a:lnTo>
                <a:lnTo>
                  <a:pt x="539721" y="1473199"/>
                </a:lnTo>
                <a:lnTo>
                  <a:pt x="576371" y="1435099"/>
                </a:lnTo>
                <a:lnTo>
                  <a:pt x="592291" y="1413182"/>
                </a:lnTo>
                <a:lnTo>
                  <a:pt x="613166" y="1396999"/>
                </a:lnTo>
                <a:lnTo>
                  <a:pt x="629882" y="1376300"/>
                </a:lnTo>
                <a:lnTo>
                  <a:pt x="635055" y="1371599"/>
                </a:lnTo>
                <a:lnTo>
                  <a:pt x="670571" y="1346199"/>
                </a:lnTo>
                <a:lnTo>
                  <a:pt x="692193" y="1333499"/>
                </a:lnTo>
                <a:lnTo>
                  <a:pt x="724281" y="1301990"/>
                </a:lnTo>
                <a:lnTo>
                  <a:pt x="746504" y="1282699"/>
                </a:lnTo>
                <a:lnTo>
                  <a:pt x="769586" y="1269999"/>
                </a:lnTo>
                <a:lnTo>
                  <a:pt x="799089" y="1244599"/>
                </a:lnTo>
                <a:lnTo>
                  <a:pt x="838759" y="1206499"/>
                </a:lnTo>
                <a:lnTo>
                  <a:pt x="1024543" y="1206499"/>
                </a:lnTo>
                <a:lnTo>
                  <a:pt x="1023397" y="1219199"/>
                </a:lnTo>
                <a:lnTo>
                  <a:pt x="1022445" y="1219199"/>
                </a:lnTo>
                <a:lnTo>
                  <a:pt x="1018114" y="1231899"/>
                </a:lnTo>
                <a:lnTo>
                  <a:pt x="1015495" y="1231899"/>
                </a:lnTo>
                <a:lnTo>
                  <a:pt x="1011045" y="1244599"/>
                </a:lnTo>
                <a:lnTo>
                  <a:pt x="1004898" y="1244599"/>
                </a:lnTo>
                <a:lnTo>
                  <a:pt x="990313" y="1257299"/>
                </a:lnTo>
                <a:lnTo>
                  <a:pt x="958687" y="1257299"/>
                </a:lnTo>
                <a:lnTo>
                  <a:pt x="939176" y="1269999"/>
                </a:lnTo>
                <a:lnTo>
                  <a:pt x="905289" y="1295399"/>
                </a:lnTo>
                <a:lnTo>
                  <a:pt x="865825" y="1320799"/>
                </a:lnTo>
                <a:lnTo>
                  <a:pt x="829509" y="1358899"/>
                </a:lnTo>
                <a:lnTo>
                  <a:pt x="818015" y="1358899"/>
                </a:lnTo>
                <a:lnTo>
                  <a:pt x="798666" y="1384299"/>
                </a:lnTo>
                <a:lnTo>
                  <a:pt x="795229" y="1384299"/>
                </a:lnTo>
                <a:lnTo>
                  <a:pt x="792741" y="1396999"/>
                </a:lnTo>
                <a:lnTo>
                  <a:pt x="772265" y="1396999"/>
                </a:lnTo>
                <a:lnTo>
                  <a:pt x="745818" y="1422399"/>
                </a:lnTo>
                <a:lnTo>
                  <a:pt x="739533" y="1433878"/>
                </a:lnTo>
                <a:lnTo>
                  <a:pt x="738198" y="1435099"/>
                </a:lnTo>
                <a:lnTo>
                  <a:pt x="731911" y="1447799"/>
                </a:lnTo>
                <a:lnTo>
                  <a:pt x="699534" y="1460499"/>
                </a:lnTo>
                <a:lnTo>
                  <a:pt x="681328" y="1485899"/>
                </a:lnTo>
                <a:lnTo>
                  <a:pt x="677655" y="1485899"/>
                </a:lnTo>
                <a:lnTo>
                  <a:pt x="637925" y="1523999"/>
                </a:lnTo>
                <a:lnTo>
                  <a:pt x="597295" y="1562099"/>
                </a:lnTo>
                <a:lnTo>
                  <a:pt x="557915" y="1600199"/>
                </a:lnTo>
                <a:lnTo>
                  <a:pt x="521933" y="1638299"/>
                </a:lnTo>
                <a:lnTo>
                  <a:pt x="461244" y="1714499"/>
                </a:lnTo>
                <a:lnTo>
                  <a:pt x="435898" y="1752599"/>
                </a:lnTo>
                <a:lnTo>
                  <a:pt x="412875" y="1790699"/>
                </a:lnTo>
                <a:lnTo>
                  <a:pt x="389583" y="1828799"/>
                </a:lnTo>
                <a:lnTo>
                  <a:pt x="384934" y="1841499"/>
                </a:lnTo>
                <a:lnTo>
                  <a:pt x="373954" y="1854199"/>
                </a:lnTo>
                <a:lnTo>
                  <a:pt x="347048" y="1904999"/>
                </a:lnTo>
                <a:lnTo>
                  <a:pt x="320051" y="1943099"/>
                </a:lnTo>
                <a:lnTo>
                  <a:pt x="285969" y="1993899"/>
                </a:lnTo>
                <a:lnTo>
                  <a:pt x="250280" y="2044699"/>
                </a:lnTo>
                <a:lnTo>
                  <a:pt x="216377" y="2082799"/>
                </a:lnTo>
                <a:lnTo>
                  <a:pt x="212280" y="2095499"/>
                </a:lnTo>
                <a:close/>
              </a:path>
              <a:path w="1360804" h="2260600">
                <a:moveTo>
                  <a:pt x="1024901" y="1219199"/>
                </a:moveTo>
                <a:lnTo>
                  <a:pt x="1023397" y="1219199"/>
                </a:lnTo>
                <a:lnTo>
                  <a:pt x="1024543" y="1206499"/>
                </a:lnTo>
                <a:lnTo>
                  <a:pt x="1025451" y="1206499"/>
                </a:lnTo>
                <a:lnTo>
                  <a:pt x="1024901" y="1219199"/>
                </a:lnTo>
                <a:close/>
              </a:path>
              <a:path w="1360804" h="2260600">
                <a:moveTo>
                  <a:pt x="1021091" y="1231899"/>
                </a:moveTo>
                <a:lnTo>
                  <a:pt x="1018114" y="1231899"/>
                </a:lnTo>
                <a:lnTo>
                  <a:pt x="1022445" y="1219199"/>
                </a:lnTo>
                <a:lnTo>
                  <a:pt x="1023397" y="1219199"/>
                </a:lnTo>
                <a:lnTo>
                  <a:pt x="1021091" y="1231899"/>
                </a:lnTo>
                <a:close/>
              </a:path>
              <a:path w="1360804" h="2260600">
                <a:moveTo>
                  <a:pt x="1012176" y="1244599"/>
                </a:moveTo>
                <a:lnTo>
                  <a:pt x="1011045" y="1244599"/>
                </a:lnTo>
                <a:lnTo>
                  <a:pt x="1015495" y="1231899"/>
                </a:lnTo>
                <a:lnTo>
                  <a:pt x="1018114" y="1231899"/>
                </a:lnTo>
                <a:lnTo>
                  <a:pt x="1012176" y="1244599"/>
                </a:lnTo>
                <a:close/>
              </a:path>
              <a:path w="1360804" h="2260600">
                <a:moveTo>
                  <a:pt x="992352" y="1257299"/>
                </a:moveTo>
                <a:lnTo>
                  <a:pt x="990313" y="1257299"/>
                </a:lnTo>
                <a:lnTo>
                  <a:pt x="1004898" y="1244599"/>
                </a:lnTo>
                <a:lnTo>
                  <a:pt x="992352" y="1257299"/>
                </a:lnTo>
                <a:close/>
              </a:path>
              <a:path w="1360804" h="2260600">
                <a:moveTo>
                  <a:pt x="829509" y="1358899"/>
                </a:moveTo>
                <a:lnTo>
                  <a:pt x="865825" y="1320799"/>
                </a:lnTo>
                <a:lnTo>
                  <a:pt x="905289" y="1295399"/>
                </a:lnTo>
                <a:lnTo>
                  <a:pt x="939176" y="1269999"/>
                </a:lnTo>
                <a:lnTo>
                  <a:pt x="958687" y="1257299"/>
                </a:lnTo>
                <a:lnTo>
                  <a:pt x="990313" y="1257299"/>
                </a:lnTo>
                <a:lnTo>
                  <a:pt x="975728" y="1269999"/>
                </a:lnTo>
                <a:lnTo>
                  <a:pt x="932270" y="1295399"/>
                </a:lnTo>
                <a:lnTo>
                  <a:pt x="884883" y="1320799"/>
                </a:lnTo>
                <a:lnTo>
                  <a:pt x="843926" y="1346199"/>
                </a:lnTo>
                <a:lnTo>
                  <a:pt x="829509" y="1358899"/>
                </a:lnTo>
                <a:close/>
              </a:path>
              <a:path w="1360804" h="2260600">
                <a:moveTo>
                  <a:pt x="724281" y="1301990"/>
                </a:moveTo>
                <a:lnTo>
                  <a:pt x="756859" y="1269999"/>
                </a:lnTo>
                <a:lnTo>
                  <a:pt x="769586" y="1269999"/>
                </a:lnTo>
                <a:lnTo>
                  <a:pt x="746504" y="1282699"/>
                </a:lnTo>
                <a:lnTo>
                  <a:pt x="724281" y="1301990"/>
                </a:lnTo>
                <a:close/>
              </a:path>
              <a:path w="1360804" h="2260600">
                <a:moveTo>
                  <a:pt x="635055" y="1371599"/>
                </a:moveTo>
                <a:lnTo>
                  <a:pt x="660093" y="1346199"/>
                </a:lnTo>
                <a:lnTo>
                  <a:pt x="692193" y="1333499"/>
                </a:lnTo>
                <a:lnTo>
                  <a:pt x="670571" y="1346199"/>
                </a:lnTo>
                <a:lnTo>
                  <a:pt x="635055" y="1371599"/>
                </a:lnTo>
                <a:close/>
              </a:path>
              <a:path w="1360804" h="2260600">
                <a:moveTo>
                  <a:pt x="798666" y="1384299"/>
                </a:moveTo>
                <a:lnTo>
                  <a:pt x="818015" y="1358899"/>
                </a:lnTo>
                <a:lnTo>
                  <a:pt x="823207" y="1358899"/>
                </a:lnTo>
                <a:lnTo>
                  <a:pt x="798666" y="1384299"/>
                </a:lnTo>
                <a:close/>
              </a:path>
              <a:path w="1360804" h="2260600">
                <a:moveTo>
                  <a:pt x="629882" y="1376300"/>
                </a:moveTo>
                <a:lnTo>
                  <a:pt x="633679" y="1371599"/>
                </a:lnTo>
                <a:lnTo>
                  <a:pt x="635055" y="1371599"/>
                </a:lnTo>
                <a:lnTo>
                  <a:pt x="629882" y="1376300"/>
                </a:lnTo>
                <a:close/>
              </a:path>
              <a:path w="1360804" h="2260600">
                <a:moveTo>
                  <a:pt x="739533" y="1433878"/>
                </a:moveTo>
                <a:lnTo>
                  <a:pt x="745818" y="1422399"/>
                </a:lnTo>
                <a:lnTo>
                  <a:pt x="772265" y="1396999"/>
                </a:lnTo>
                <a:lnTo>
                  <a:pt x="779857" y="1396999"/>
                </a:lnTo>
                <a:lnTo>
                  <a:pt x="739533" y="1433878"/>
                </a:lnTo>
                <a:close/>
              </a:path>
              <a:path w="1360804" h="2260600">
                <a:moveTo>
                  <a:pt x="576371" y="1435099"/>
                </a:moveTo>
                <a:lnTo>
                  <a:pt x="580401" y="1422399"/>
                </a:lnTo>
                <a:lnTo>
                  <a:pt x="592291" y="1413182"/>
                </a:lnTo>
                <a:lnTo>
                  <a:pt x="576371" y="1435099"/>
                </a:lnTo>
                <a:close/>
              </a:path>
              <a:path w="1360804" h="2260600">
                <a:moveTo>
                  <a:pt x="309398" y="1752599"/>
                </a:moveTo>
                <a:lnTo>
                  <a:pt x="321226" y="1727199"/>
                </a:lnTo>
                <a:lnTo>
                  <a:pt x="348507" y="1689099"/>
                </a:lnTo>
                <a:lnTo>
                  <a:pt x="377751" y="1638299"/>
                </a:lnTo>
                <a:lnTo>
                  <a:pt x="412443" y="1600199"/>
                </a:lnTo>
                <a:lnTo>
                  <a:pt x="443387" y="1562099"/>
                </a:lnTo>
                <a:lnTo>
                  <a:pt x="478279" y="1523999"/>
                </a:lnTo>
                <a:lnTo>
                  <a:pt x="515938" y="1485899"/>
                </a:lnTo>
                <a:lnTo>
                  <a:pt x="576371" y="1435099"/>
                </a:lnTo>
                <a:lnTo>
                  <a:pt x="539721" y="1473199"/>
                </a:lnTo>
                <a:lnTo>
                  <a:pt x="500708" y="1511299"/>
                </a:lnTo>
                <a:lnTo>
                  <a:pt x="465029" y="1549399"/>
                </a:lnTo>
                <a:lnTo>
                  <a:pt x="434351" y="1587499"/>
                </a:lnTo>
                <a:lnTo>
                  <a:pt x="410955" y="1612899"/>
                </a:lnTo>
                <a:lnTo>
                  <a:pt x="392202" y="1638299"/>
                </a:lnTo>
                <a:lnTo>
                  <a:pt x="373807" y="1650999"/>
                </a:lnTo>
                <a:lnTo>
                  <a:pt x="351483" y="1689099"/>
                </a:lnTo>
                <a:lnTo>
                  <a:pt x="326548" y="1727199"/>
                </a:lnTo>
                <a:lnTo>
                  <a:pt x="309398" y="1752599"/>
                </a:lnTo>
                <a:close/>
              </a:path>
              <a:path w="1360804" h="2260600">
                <a:moveTo>
                  <a:pt x="681328" y="1485899"/>
                </a:moveTo>
                <a:lnTo>
                  <a:pt x="699534" y="1460499"/>
                </a:lnTo>
                <a:lnTo>
                  <a:pt x="731911" y="1447799"/>
                </a:lnTo>
                <a:lnTo>
                  <a:pt x="714336" y="1460499"/>
                </a:lnTo>
                <a:lnTo>
                  <a:pt x="681328" y="1485899"/>
                </a:lnTo>
                <a:close/>
              </a:path>
              <a:path w="1360804" h="2260600">
                <a:moveTo>
                  <a:pt x="384934" y="1841499"/>
                </a:moveTo>
                <a:lnTo>
                  <a:pt x="389583" y="1828799"/>
                </a:lnTo>
                <a:lnTo>
                  <a:pt x="412875" y="1790699"/>
                </a:lnTo>
                <a:lnTo>
                  <a:pt x="435898" y="1752599"/>
                </a:lnTo>
                <a:lnTo>
                  <a:pt x="461244" y="1714499"/>
                </a:lnTo>
                <a:lnTo>
                  <a:pt x="521933" y="1638299"/>
                </a:lnTo>
                <a:lnTo>
                  <a:pt x="557915" y="1600199"/>
                </a:lnTo>
                <a:lnTo>
                  <a:pt x="597295" y="1562099"/>
                </a:lnTo>
                <a:lnTo>
                  <a:pt x="637925" y="1523999"/>
                </a:lnTo>
                <a:lnTo>
                  <a:pt x="677655" y="1485899"/>
                </a:lnTo>
                <a:lnTo>
                  <a:pt x="681328" y="1485899"/>
                </a:lnTo>
                <a:lnTo>
                  <a:pt x="659070" y="1511299"/>
                </a:lnTo>
                <a:lnTo>
                  <a:pt x="618659" y="1549399"/>
                </a:lnTo>
                <a:lnTo>
                  <a:pt x="580154" y="1587499"/>
                </a:lnTo>
                <a:lnTo>
                  <a:pt x="545405" y="1625599"/>
                </a:lnTo>
                <a:lnTo>
                  <a:pt x="516266" y="1650999"/>
                </a:lnTo>
                <a:lnTo>
                  <a:pt x="496323" y="1676399"/>
                </a:lnTo>
                <a:lnTo>
                  <a:pt x="480309" y="1701799"/>
                </a:lnTo>
                <a:lnTo>
                  <a:pt x="465366" y="1714499"/>
                </a:lnTo>
                <a:lnTo>
                  <a:pt x="448638" y="1739899"/>
                </a:lnTo>
                <a:lnTo>
                  <a:pt x="425298" y="1777999"/>
                </a:lnTo>
                <a:lnTo>
                  <a:pt x="400221" y="1816099"/>
                </a:lnTo>
                <a:lnTo>
                  <a:pt x="384934" y="1841499"/>
                </a:lnTo>
                <a:close/>
              </a:path>
              <a:path w="1360804" h="2260600">
                <a:moveTo>
                  <a:pt x="265719" y="1828799"/>
                </a:moveTo>
                <a:lnTo>
                  <a:pt x="269974" y="1804727"/>
                </a:lnTo>
                <a:lnTo>
                  <a:pt x="271149" y="1803399"/>
                </a:lnTo>
                <a:lnTo>
                  <a:pt x="295232" y="1765299"/>
                </a:lnTo>
                <a:lnTo>
                  <a:pt x="309398" y="1752599"/>
                </a:lnTo>
                <a:lnTo>
                  <a:pt x="292428" y="1777999"/>
                </a:lnTo>
                <a:lnTo>
                  <a:pt x="268510" y="1816099"/>
                </a:lnTo>
                <a:lnTo>
                  <a:pt x="265719" y="1828799"/>
                </a:lnTo>
                <a:close/>
              </a:path>
              <a:path w="1360804" h="2260600">
                <a:moveTo>
                  <a:pt x="97130" y="2070099"/>
                </a:moveTo>
                <a:lnTo>
                  <a:pt x="97844" y="2044699"/>
                </a:lnTo>
                <a:lnTo>
                  <a:pt x="97632" y="2044699"/>
                </a:lnTo>
                <a:lnTo>
                  <a:pt x="102642" y="2006599"/>
                </a:lnTo>
                <a:lnTo>
                  <a:pt x="111483" y="1981199"/>
                </a:lnTo>
                <a:lnTo>
                  <a:pt x="121931" y="1943099"/>
                </a:lnTo>
                <a:lnTo>
                  <a:pt x="130952" y="1904999"/>
                </a:lnTo>
                <a:lnTo>
                  <a:pt x="141407" y="1854199"/>
                </a:lnTo>
                <a:lnTo>
                  <a:pt x="153246" y="1816099"/>
                </a:lnTo>
                <a:lnTo>
                  <a:pt x="160782" y="1790699"/>
                </a:lnTo>
                <a:lnTo>
                  <a:pt x="172413" y="1828799"/>
                </a:lnTo>
                <a:lnTo>
                  <a:pt x="186242" y="1879599"/>
                </a:lnTo>
                <a:lnTo>
                  <a:pt x="190053" y="1904999"/>
                </a:lnTo>
                <a:lnTo>
                  <a:pt x="186671" y="1904999"/>
                </a:lnTo>
                <a:lnTo>
                  <a:pt x="153504" y="1955799"/>
                </a:lnTo>
                <a:lnTo>
                  <a:pt x="125794" y="2006599"/>
                </a:lnTo>
                <a:lnTo>
                  <a:pt x="105908" y="2044699"/>
                </a:lnTo>
                <a:lnTo>
                  <a:pt x="97130" y="2070099"/>
                </a:lnTo>
                <a:close/>
              </a:path>
              <a:path w="1360804" h="2260600">
                <a:moveTo>
                  <a:pt x="269974" y="1804727"/>
                </a:moveTo>
                <a:lnTo>
                  <a:pt x="270208" y="1803399"/>
                </a:lnTo>
                <a:lnTo>
                  <a:pt x="271149" y="1803399"/>
                </a:lnTo>
                <a:lnTo>
                  <a:pt x="269974" y="1804727"/>
                </a:lnTo>
                <a:close/>
              </a:path>
              <a:path w="1360804" h="2260600">
                <a:moveTo>
                  <a:pt x="198075" y="1955799"/>
                </a:moveTo>
                <a:lnTo>
                  <a:pt x="197954" y="1943099"/>
                </a:lnTo>
                <a:lnTo>
                  <a:pt x="190053" y="1904999"/>
                </a:lnTo>
                <a:lnTo>
                  <a:pt x="222926" y="1854199"/>
                </a:lnTo>
                <a:lnTo>
                  <a:pt x="259902" y="1816099"/>
                </a:lnTo>
                <a:lnTo>
                  <a:pt x="269974" y="1804727"/>
                </a:lnTo>
                <a:lnTo>
                  <a:pt x="265719" y="1828799"/>
                </a:lnTo>
                <a:lnTo>
                  <a:pt x="242559" y="1866899"/>
                </a:lnTo>
                <a:lnTo>
                  <a:pt x="215925" y="1917699"/>
                </a:lnTo>
                <a:lnTo>
                  <a:pt x="198075" y="1955799"/>
                </a:lnTo>
                <a:close/>
              </a:path>
              <a:path w="1360804" h="2260600">
                <a:moveTo>
                  <a:pt x="211243" y="2070099"/>
                </a:moveTo>
                <a:lnTo>
                  <a:pt x="210140" y="2044699"/>
                </a:lnTo>
                <a:lnTo>
                  <a:pt x="205751" y="1993899"/>
                </a:lnTo>
                <a:lnTo>
                  <a:pt x="198075" y="1955799"/>
                </a:lnTo>
                <a:lnTo>
                  <a:pt x="215925" y="1917699"/>
                </a:lnTo>
                <a:lnTo>
                  <a:pt x="242559" y="1866899"/>
                </a:lnTo>
                <a:lnTo>
                  <a:pt x="265719" y="1828799"/>
                </a:lnTo>
                <a:lnTo>
                  <a:pt x="257653" y="1854199"/>
                </a:lnTo>
                <a:lnTo>
                  <a:pt x="246350" y="1892299"/>
                </a:lnTo>
                <a:lnTo>
                  <a:pt x="227658" y="1968499"/>
                </a:lnTo>
                <a:lnTo>
                  <a:pt x="220038" y="2006599"/>
                </a:lnTo>
                <a:lnTo>
                  <a:pt x="215276" y="2044699"/>
                </a:lnTo>
                <a:lnTo>
                  <a:pt x="211243" y="2070099"/>
                </a:lnTo>
                <a:close/>
              </a:path>
              <a:path w="1360804" h="2260600">
                <a:moveTo>
                  <a:pt x="206303" y="2222499"/>
                </a:moveTo>
                <a:lnTo>
                  <a:pt x="210963" y="2184399"/>
                </a:lnTo>
                <a:lnTo>
                  <a:pt x="213157" y="2146299"/>
                </a:lnTo>
                <a:lnTo>
                  <a:pt x="212746" y="2095499"/>
                </a:lnTo>
                <a:lnTo>
                  <a:pt x="212280" y="2095499"/>
                </a:lnTo>
                <a:lnTo>
                  <a:pt x="216377" y="2082799"/>
                </a:lnTo>
                <a:lnTo>
                  <a:pt x="250280" y="2044699"/>
                </a:lnTo>
                <a:lnTo>
                  <a:pt x="285969" y="1993899"/>
                </a:lnTo>
                <a:lnTo>
                  <a:pt x="320051" y="1943099"/>
                </a:lnTo>
                <a:lnTo>
                  <a:pt x="347048" y="1904999"/>
                </a:lnTo>
                <a:lnTo>
                  <a:pt x="373954" y="1854199"/>
                </a:lnTo>
                <a:lnTo>
                  <a:pt x="384934" y="1841499"/>
                </a:lnTo>
                <a:lnTo>
                  <a:pt x="364654" y="1879599"/>
                </a:lnTo>
                <a:lnTo>
                  <a:pt x="340172" y="1917699"/>
                </a:lnTo>
                <a:lnTo>
                  <a:pt x="316583" y="1968499"/>
                </a:lnTo>
                <a:lnTo>
                  <a:pt x="294333" y="2006599"/>
                </a:lnTo>
                <a:lnTo>
                  <a:pt x="276429" y="2044699"/>
                </a:lnTo>
                <a:lnTo>
                  <a:pt x="258972" y="2070099"/>
                </a:lnTo>
                <a:lnTo>
                  <a:pt x="242764" y="2108199"/>
                </a:lnTo>
                <a:lnTo>
                  <a:pt x="228611" y="2133599"/>
                </a:lnTo>
                <a:lnTo>
                  <a:pt x="219249" y="2171699"/>
                </a:lnTo>
                <a:lnTo>
                  <a:pt x="212299" y="2197099"/>
                </a:lnTo>
                <a:lnTo>
                  <a:pt x="206303" y="2222499"/>
                </a:lnTo>
                <a:close/>
              </a:path>
              <a:path w="1360804" h="2260600">
                <a:moveTo>
                  <a:pt x="95938" y="2222499"/>
                </a:moveTo>
                <a:lnTo>
                  <a:pt x="93249" y="2197099"/>
                </a:lnTo>
                <a:lnTo>
                  <a:pt x="93683" y="2146299"/>
                </a:lnTo>
                <a:lnTo>
                  <a:pt x="96925" y="2082799"/>
                </a:lnTo>
                <a:lnTo>
                  <a:pt x="97130" y="2070099"/>
                </a:lnTo>
                <a:lnTo>
                  <a:pt x="105908" y="2044699"/>
                </a:lnTo>
                <a:lnTo>
                  <a:pt x="125794" y="2006599"/>
                </a:lnTo>
                <a:lnTo>
                  <a:pt x="153504" y="1955799"/>
                </a:lnTo>
                <a:lnTo>
                  <a:pt x="186671" y="1904999"/>
                </a:lnTo>
                <a:lnTo>
                  <a:pt x="190053" y="1904999"/>
                </a:lnTo>
                <a:lnTo>
                  <a:pt x="197954" y="1943099"/>
                </a:lnTo>
                <a:lnTo>
                  <a:pt x="198075" y="1955799"/>
                </a:lnTo>
                <a:lnTo>
                  <a:pt x="189958" y="1955799"/>
                </a:lnTo>
                <a:lnTo>
                  <a:pt x="166007" y="2006599"/>
                </a:lnTo>
                <a:lnTo>
                  <a:pt x="145421" y="2057399"/>
                </a:lnTo>
                <a:lnTo>
                  <a:pt x="129551" y="2082799"/>
                </a:lnTo>
                <a:lnTo>
                  <a:pt x="97404" y="2082799"/>
                </a:lnTo>
                <a:lnTo>
                  <a:pt x="101035" y="2095499"/>
                </a:lnTo>
                <a:lnTo>
                  <a:pt x="105738" y="2108199"/>
                </a:lnTo>
                <a:lnTo>
                  <a:pt x="111855" y="2108199"/>
                </a:lnTo>
                <a:lnTo>
                  <a:pt x="119156" y="2120899"/>
                </a:lnTo>
                <a:lnTo>
                  <a:pt x="118924" y="2120899"/>
                </a:lnTo>
                <a:lnTo>
                  <a:pt x="110977" y="2133599"/>
                </a:lnTo>
                <a:lnTo>
                  <a:pt x="105173" y="2158999"/>
                </a:lnTo>
                <a:lnTo>
                  <a:pt x="100976" y="2171699"/>
                </a:lnTo>
                <a:lnTo>
                  <a:pt x="98118" y="2197099"/>
                </a:lnTo>
                <a:lnTo>
                  <a:pt x="95975" y="2209799"/>
                </a:lnTo>
                <a:lnTo>
                  <a:pt x="95938" y="2222499"/>
                </a:lnTo>
                <a:close/>
              </a:path>
              <a:path w="1360804" h="2260600">
                <a:moveTo>
                  <a:pt x="177563" y="2120899"/>
                </a:moveTo>
                <a:lnTo>
                  <a:pt x="119857" y="2120899"/>
                </a:lnTo>
                <a:lnTo>
                  <a:pt x="129551" y="2082799"/>
                </a:lnTo>
                <a:lnTo>
                  <a:pt x="145421" y="2057399"/>
                </a:lnTo>
                <a:lnTo>
                  <a:pt x="166007" y="2006599"/>
                </a:lnTo>
                <a:lnTo>
                  <a:pt x="189958" y="1955799"/>
                </a:lnTo>
                <a:lnTo>
                  <a:pt x="198075" y="1955799"/>
                </a:lnTo>
                <a:lnTo>
                  <a:pt x="205751" y="1993899"/>
                </a:lnTo>
                <a:lnTo>
                  <a:pt x="210140" y="2044699"/>
                </a:lnTo>
                <a:lnTo>
                  <a:pt x="211243" y="2070099"/>
                </a:lnTo>
                <a:lnTo>
                  <a:pt x="210513" y="2070099"/>
                </a:lnTo>
                <a:lnTo>
                  <a:pt x="203210" y="2095499"/>
                </a:lnTo>
                <a:lnTo>
                  <a:pt x="202893" y="2095499"/>
                </a:lnTo>
                <a:lnTo>
                  <a:pt x="202699" y="2095917"/>
                </a:lnTo>
                <a:lnTo>
                  <a:pt x="187653" y="2108199"/>
                </a:lnTo>
                <a:lnTo>
                  <a:pt x="177563" y="2120899"/>
                </a:lnTo>
                <a:close/>
              </a:path>
              <a:path w="1360804" h="2260600">
                <a:moveTo>
                  <a:pt x="96925" y="2082799"/>
                </a:moveTo>
                <a:lnTo>
                  <a:pt x="96213" y="2070099"/>
                </a:lnTo>
                <a:lnTo>
                  <a:pt x="97017" y="2044699"/>
                </a:lnTo>
                <a:lnTo>
                  <a:pt x="97844" y="2044699"/>
                </a:lnTo>
                <a:lnTo>
                  <a:pt x="97130" y="2070099"/>
                </a:lnTo>
                <a:lnTo>
                  <a:pt x="96925" y="2082799"/>
                </a:lnTo>
                <a:close/>
              </a:path>
              <a:path w="1360804" h="2260600">
                <a:moveTo>
                  <a:pt x="96925" y="2082799"/>
                </a:moveTo>
                <a:lnTo>
                  <a:pt x="95558" y="2082799"/>
                </a:lnTo>
                <a:lnTo>
                  <a:pt x="96213" y="2070099"/>
                </a:lnTo>
                <a:lnTo>
                  <a:pt x="96925" y="2082799"/>
                </a:lnTo>
                <a:close/>
              </a:path>
              <a:path w="1360804" h="2260600">
                <a:moveTo>
                  <a:pt x="213054" y="2133599"/>
                </a:moveTo>
                <a:lnTo>
                  <a:pt x="150506" y="2133599"/>
                </a:lnTo>
                <a:lnTo>
                  <a:pt x="159525" y="2120899"/>
                </a:lnTo>
                <a:lnTo>
                  <a:pt x="183739" y="2120899"/>
                </a:lnTo>
                <a:lnTo>
                  <a:pt x="190630" y="2108199"/>
                </a:lnTo>
                <a:lnTo>
                  <a:pt x="196985" y="2108199"/>
                </a:lnTo>
                <a:lnTo>
                  <a:pt x="202699" y="2095917"/>
                </a:lnTo>
                <a:lnTo>
                  <a:pt x="203210" y="2095499"/>
                </a:lnTo>
                <a:lnTo>
                  <a:pt x="210513" y="2070099"/>
                </a:lnTo>
                <a:lnTo>
                  <a:pt x="211243" y="2070099"/>
                </a:lnTo>
                <a:lnTo>
                  <a:pt x="212280" y="2095499"/>
                </a:lnTo>
                <a:lnTo>
                  <a:pt x="212746" y="2095499"/>
                </a:lnTo>
                <a:lnTo>
                  <a:pt x="213054" y="2133599"/>
                </a:lnTo>
                <a:close/>
              </a:path>
              <a:path w="1360804" h="2260600">
                <a:moveTo>
                  <a:pt x="107331" y="2108199"/>
                </a:moveTo>
                <a:lnTo>
                  <a:pt x="105738" y="2108199"/>
                </a:lnTo>
                <a:lnTo>
                  <a:pt x="101035" y="2095499"/>
                </a:lnTo>
                <a:lnTo>
                  <a:pt x="97404" y="2082799"/>
                </a:lnTo>
                <a:lnTo>
                  <a:pt x="98371" y="2082799"/>
                </a:lnTo>
                <a:lnTo>
                  <a:pt x="102047" y="2095499"/>
                </a:lnTo>
                <a:lnTo>
                  <a:pt x="107331" y="2108199"/>
                </a:lnTo>
                <a:close/>
              </a:path>
              <a:path w="1360804" h="2260600">
                <a:moveTo>
                  <a:pt x="119857" y="2120899"/>
                </a:moveTo>
                <a:lnTo>
                  <a:pt x="114311" y="2108199"/>
                </a:lnTo>
                <a:lnTo>
                  <a:pt x="107331" y="2108199"/>
                </a:lnTo>
                <a:lnTo>
                  <a:pt x="102047" y="2095499"/>
                </a:lnTo>
                <a:lnTo>
                  <a:pt x="98371" y="2082799"/>
                </a:lnTo>
                <a:lnTo>
                  <a:pt x="129551" y="2082799"/>
                </a:lnTo>
                <a:lnTo>
                  <a:pt x="119857" y="2120899"/>
                </a:lnTo>
                <a:close/>
              </a:path>
              <a:path w="1360804" h="2260600">
                <a:moveTo>
                  <a:pt x="202699" y="2095917"/>
                </a:moveTo>
                <a:lnTo>
                  <a:pt x="202893" y="2095499"/>
                </a:lnTo>
                <a:lnTo>
                  <a:pt x="203210" y="2095499"/>
                </a:lnTo>
                <a:lnTo>
                  <a:pt x="202699" y="2095917"/>
                </a:lnTo>
                <a:close/>
              </a:path>
              <a:path w="1360804" h="2260600">
                <a:moveTo>
                  <a:pt x="183739" y="2120899"/>
                </a:moveTo>
                <a:lnTo>
                  <a:pt x="177563" y="2120899"/>
                </a:lnTo>
                <a:lnTo>
                  <a:pt x="187653" y="2108199"/>
                </a:lnTo>
                <a:lnTo>
                  <a:pt x="202699" y="2095917"/>
                </a:lnTo>
                <a:lnTo>
                  <a:pt x="196985" y="2108199"/>
                </a:lnTo>
                <a:lnTo>
                  <a:pt x="190630" y="2108199"/>
                </a:lnTo>
                <a:lnTo>
                  <a:pt x="183739" y="2120899"/>
                </a:lnTo>
                <a:close/>
              </a:path>
              <a:path w="1360804" h="2260600">
                <a:moveTo>
                  <a:pt x="119857" y="2120899"/>
                </a:moveTo>
                <a:lnTo>
                  <a:pt x="119156" y="2120899"/>
                </a:lnTo>
                <a:lnTo>
                  <a:pt x="111855" y="2108199"/>
                </a:lnTo>
                <a:lnTo>
                  <a:pt x="114311" y="2108199"/>
                </a:lnTo>
                <a:lnTo>
                  <a:pt x="119857" y="2120899"/>
                </a:lnTo>
                <a:close/>
              </a:path>
              <a:path w="1360804" h="2260600">
                <a:moveTo>
                  <a:pt x="206303" y="2222499"/>
                </a:moveTo>
                <a:lnTo>
                  <a:pt x="95938" y="2222499"/>
                </a:lnTo>
                <a:lnTo>
                  <a:pt x="95975" y="2209799"/>
                </a:lnTo>
                <a:lnTo>
                  <a:pt x="98118" y="2197099"/>
                </a:lnTo>
                <a:lnTo>
                  <a:pt x="100976" y="2171699"/>
                </a:lnTo>
                <a:lnTo>
                  <a:pt x="105173" y="2158999"/>
                </a:lnTo>
                <a:lnTo>
                  <a:pt x="110977" y="2133599"/>
                </a:lnTo>
                <a:lnTo>
                  <a:pt x="118924" y="2120899"/>
                </a:lnTo>
                <a:lnTo>
                  <a:pt x="140832" y="2120899"/>
                </a:lnTo>
                <a:lnTo>
                  <a:pt x="150506" y="2133599"/>
                </a:lnTo>
                <a:lnTo>
                  <a:pt x="213054" y="2133599"/>
                </a:lnTo>
                <a:lnTo>
                  <a:pt x="213157" y="2146299"/>
                </a:lnTo>
                <a:lnTo>
                  <a:pt x="210963" y="2184399"/>
                </a:lnTo>
                <a:lnTo>
                  <a:pt x="206303" y="2222499"/>
                </a:lnTo>
                <a:close/>
              </a:path>
              <a:path w="1360804" h="2260600">
                <a:moveTo>
                  <a:pt x="150506" y="2133599"/>
                </a:moveTo>
                <a:lnTo>
                  <a:pt x="140832" y="2120899"/>
                </a:lnTo>
                <a:lnTo>
                  <a:pt x="159525" y="2120899"/>
                </a:lnTo>
                <a:lnTo>
                  <a:pt x="150506" y="2133599"/>
                </a:lnTo>
                <a:close/>
              </a:path>
              <a:path w="1360804" h="2260600">
                <a:moveTo>
                  <a:pt x="113477" y="2247899"/>
                </a:moveTo>
                <a:lnTo>
                  <a:pt x="108715" y="2247899"/>
                </a:lnTo>
                <a:lnTo>
                  <a:pt x="102925" y="2235199"/>
                </a:lnTo>
                <a:lnTo>
                  <a:pt x="98118" y="2222499"/>
                </a:lnTo>
                <a:lnTo>
                  <a:pt x="104324" y="2235199"/>
                </a:lnTo>
                <a:lnTo>
                  <a:pt x="113477" y="2247899"/>
                </a:lnTo>
                <a:close/>
              </a:path>
              <a:path w="1360804" h="2260600">
                <a:moveTo>
                  <a:pt x="185748" y="2260599"/>
                </a:moveTo>
                <a:lnTo>
                  <a:pt x="179676" y="2260599"/>
                </a:lnTo>
                <a:lnTo>
                  <a:pt x="187787" y="2247899"/>
                </a:lnTo>
                <a:lnTo>
                  <a:pt x="113477" y="2247899"/>
                </a:lnTo>
                <a:lnTo>
                  <a:pt x="104324" y="2235199"/>
                </a:lnTo>
                <a:lnTo>
                  <a:pt x="98118" y="2222499"/>
                </a:lnTo>
                <a:lnTo>
                  <a:pt x="205170" y="2222499"/>
                </a:lnTo>
                <a:lnTo>
                  <a:pt x="200222" y="2235199"/>
                </a:lnTo>
                <a:lnTo>
                  <a:pt x="197892" y="2235199"/>
                </a:lnTo>
                <a:lnTo>
                  <a:pt x="192624" y="2247899"/>
                </a:lnTo>
                <a:lnTo>
                  <a:pt x="115397" y="2247899"/>
                </a:lnTo>
                <a:lnTo>
                  <a:pt x="119787" y="2260599"/>
                </a:lnTo>
                <a:lnTo>
                  <a:pt x="185748" y="2260599"/>
                </a:lnTo>
                <a:close/>
              </a:path>
              <a:path w="1360804" h="2260600">
                <a:moveTo>
                  <a:pt x="202089" y="2235199"/>
                </a:moveTo>
                <a:lnTo>
                  <a:pt x="200222" y="2235199"/>
                </a:lnTo>
                <a:lnTo>
                  <a:pt x="205170" y="2222499"/>
                </a:lnTo>
                <a:lnTo>
                  <a:pt x="205751" y="2222499"/>
                </a:lnTo>
                <a:lnTo>
                  <a:pt x="202089" y="2235199"/>
                </a:lnTo>
                <a:close/>
              </a:path>
              <a:path w="1360804" h="2260600">
                <a:moveTo>
                  <a:pt x="195273" y="2247899"/>
                </a:moveTo>
                <a:lnTo>
                  <a:pt x="192624" y="2247899"/>
                </a:lnTo>
                <a:lnTo>
                  <a:pt x="197892" y="2235199"/>
                </a:lnTo>
                <a:lnTo>
                  <a:pt x="200222" y="2235199"/>
                </a:lnTo>
                <a:lnTo>
                  <a:pt x="195273" y="2247899"/>
                </a:lnTo>
                <a:close/>
              </a:path>
              <a:path w="1360804" h="2260600">
                <a:moveTo>
                  <a:pt x="179676" y="2260599"/>
                </a:moveTo>
                <a:lnTo>
                  <a:pt x="119787" y="2260599"/>
                </a:lnTo>
                <a:lnTo>
                  <a:pt x="115397" y="2247899"/>
                </a:lnTo>
                <a:lnTo>
                  <a:pt x="187787" y="2247899"/>
                </a:lnTo>
                <a:lnTo>
                  <a:pt x="179676" y="226059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0435" y="3410583"/>
            <a:ext cx="929640" cy="3314700"/>
          </a:xfrm>
          <a:custGeom>
            <a:avLst/>
            <a:gdLst/>
            <a:ahLst/>
            <a:cxnLst/>
            <a:rect l="l" t="t" r="r" b="b"/>
            <a:pathLst>
              <a:path w="929640" h="3314700">
                <a:moveTo>
                  <a:pt x="416138" y="2819399"/>
                </a:moveTo>
                <a:lnTo>
                  <a:pt x="404336" y="2730499"/>
                </a:lnTo>
                <a:lnTo>
                  <a:pt x="401779" y="2692399"/>
                </a:lnTo>
                <a:lnTo>
                  <a:pt x="399577" y="2654299"/>
                </a:lnTo>
                <a:lnTo>
                  <a:pt x="397718" y="2616199"/>
                </a:lnTo>
                <a:lnTo>
                  <a:pt x="396191" y="2578099"/>
                </a:lnTo>
                <a:lnTo>
                  <a:pt x="394983" y="2527299"/>
                </a:lnTo>
                <a:lnTo>
                  <a:pt x="394081" y="2476499"/>
                </a:lnTo>
                <a:lnTo>
                  <a:pt x="393506" y="2438399"/>
                </a:lnTo>
                <a:lnTo>
                  <a:pt x="393302" y="2400299"/>
                </a:lnTo>
                <a:lnTo>
                  <a:pt x="393205" y="2285999"/>
                </a:lnTo>
                <a:lnTo>
                  <a:pt x="393309" y="2260599"/>
                </a:lnTo>
                <a:lnTo>
                  <a:pt x="393764" y="2197099"/>
                </a:lnTo>
                <a:lnTo>
                  <a:pt x="394454" y="2133599"/>
                </a:lnTo>
                <a:lnTo>
                  <a:pt x="396491" y="2019299"/>
                </a:lnTo>
                <a:lnTo>
                  <a:pt x="397815" y="1955799"/>
                </a:lnTo>
                <a:lnTo>
                  <a:pt x="399326" y="1904999"/>
                </a:lnTo>
                <a:lnTo>
                  <a:pt x="401013" y="1841499"/>
                </a:lnTo>
                <a:lnTo>
                  <a:pt x="402862" y="1790699"/>
                </a:lnTo>
                <a:lnTo>
                  <a:pt x="404863" y="1739899"/>
                </a:lnTo>
                <a:lnTo>
                  <a:pt x="407004" y="1689099"/>
                </a:lnTo>
                <a:lnTo>
                  <a:pt x="409271" y="1638299"/>
                </a:lnTo>
                <a:lnTo>
                  <a:pt x="411654" y="1587499"/>
                </a:lnTo>
                <a:lnTo>
                  <a:pt x="414141" y="1549399"/>
                </a:lnTo>
                <a:lnTo>
                  <a:pt x="416718" y="1511299"/>
                </a:lnTo>
                <a:lnTo>
                  <a:pt x="421630" y="1447799"/>
                </a:lnTo>
                <a:lnTo>
                  <a:pt x="427077" y="1396999"/>
                </a:lnTo>
                <a:lnTo>
                  <a:pt x="433060" y="1333499"/>
                </a:lnTo>
                <a:lnTo>
                  <a:pt x="439578" y="1295399"/>
                </a:lnTo>
                <a:lnTo>
                  <a:pt x="446633" y="1244599"/>
                </a:lnTo>
                <a:lnTo>
                  <a:pt x="454223" y="1193799"/>
                </a:lnTo>
                <a:lnTo>
                  <a:pt x="462349" y="1142999"/>
                </a:lnTo>
                <a:lnTo>
                  <a:pt x="471011" y="1104899"/>
                </a:lnTo>
                <a:lnTo>
                  <a:pt x="481549" y="1054099"/>
                </a:lnTo>
                <a:lnTo>
                  <a:pt x="493271" y="1003299"/>
                </a:lnTo>
                <a:lnTo>
                  <a:pt x="505726" y="952499"/>
                </a:lnTo>
                <a:lnTo>
                  <a:pt x="518464" y="901699"/>
                </a:lnTo>
                <a:lnTo>
                  <a:pt x="531035" y="850899"/>
                </a:lnTo>
                <a:lnTo>
                  <a:pt x="542990" y="800099"/>
                </a:lnTo>
                <a:lnTo>
                  <a:pt x="553878" y="749299"/>
                </a:lnTo>
                <a:lnTo>
                  <a:pt x="563553" y="698499"/>
                </a:lnTo>
                <a:lnTo>
                  <a:pt x="572378" y="634999"/>
                </a:lnTo>
                <a:lnTo>
                  <a:pt x="580670" y="584199"/>
                </a:lnTo>
                <a:lnTo>
                  <a:pt x="588746" y="533399"/>
                </a:lnTo>
                <a:lnTo>
                  <a:pt x="596921" y="469899"/>
                </a:lnTo>
                <a:lnTo>
                  <a:pt x="605513" y="419099"/>
                </a:lnTo>
                <a:lnTo>
                  <a:pt x="614838" y="380999"/>
                </a:lnTo>
                <a:lnTo>
                  <a:pt x="626923" y="330199"/>
                </a:lnTo>
                <a:lnTo>
                  <a:pt x="639365" y="279399"/>
                </a:lnTo>
                <a:lnTo>
                  <a:pt x="652879" y="228599"/>
                </a:lnTo>
                <a:lnTo>
                  <a:pt x="668178" y="177799"/>
                </a:lnTo>
                <a:lnTo>
                  <a:pt x="685026" y="126999"/>
                </a:lnTo>
                <a:lnTo>
                  <a:pt x="703659" y="76199"/>
                </a:lnTo>
                <a:lnTo>
                  <a:pt x="723364" y="25399"/>
                </a:lnTo>
                <a:lnTo>
                  <a:pt x="743426" y="0"/>
                </a:lnTo>
                <a:lnTo>
                  <a:pt x="828555" y="0"/>
                </a:lnTo>
                <a:lnTo>
                  <a:pt x="832202" y="12699"/>
                </a:lnTo>
                <a:lnTo>
                  <a:pt x="834866" y="12699"/>
                </a:lnTo>
                <a:lnTo>
                  <a:pt x="836771" y="25399"/>
                </a:lnTo>
                <a:lnTo>
                  <a:pt x="837247" y="38099"/>
                </a:lnTo>
                <a:lnTo>
                  <a:pt x="837009" y="50799"/>
                </a:lnTo>
                <a:lnTo>
                  <a:pt x="836771" y="50799"/>
                </a:lnTo>
                <a:lnTo>
                  <a:pt x="803950" y="139699"/>
                </a:lnTo>
                <a:lnTo>
                  <a:pt x="778893" y="215899"/>
                </a:lnTo>
                <a:lnTo>
                  <a:pt x="760268" y="266699"/>
                </a:lnTo>
                <a:lnTo>
                  <a:pt x="746741" y="304799"/>
                </a:lnTo>
                <a:lnTo>
                  <a:pt x="736980" y="342899"/>
                </a:lnTo>
                <a:lnTo>
                  <a:pt x="729652" y="368299"/>
                </a:lnTo>
                <a:lnTo>
                  <a:pt x="723423" y="406399"/>
                </a:lnTo>
                <a:lnTo>
                  <a:pt x="714751" y="444499"/>
                </a:lnTo>
                <a:lnTo>
                  <a:pt x="706528" y="495299"/>
                </a:lnTo>
                <a:lnTo>
                  <a:pt x="698506" y="546099"/>
                </a:lnTo>
                <a:lnTo>
                  <a:pt x="690433" y="596899"/>
                </a:lnTo>
                <a:lnTo>
                  <a:pt x="682060" y="660399"/>
                </a:lnTo>
                <a:lnTo>
                  <a:pt x="673138" y="711199"/>
                </a:lnTo>
                <a:lnTo>
                  <a:pt x="663416" y="761999"/>
                </a:lnTo>
                <a:lnTo>
                  <a:pt x="652422" y="812799"/>
                </a:lnTo>
                <a:lnTo>
                  <a:pt x="640195" y="863599"/>
                </a:lnTo>
                <a:lnTo>
                  <a:pt x="627251" y="914399"/>
                </a:lnTo>
                <a:lnTo>
                  <a:pt x="614108" y="965199"/>
                </a:lnTo>
                <a:lnTo>
                  <a:pt x="601281" y="1015999"/>
                </a:lnTo>
                <a:lnTo>
                  <a:pt x="589287" y="1066799"/>
                </a:lnTo>
                <a:lnTo>
                  <a:pt x="578643" y="1130299"/>
                </a:lnTo>
                <a:lnTo>
                  <a:pt x="570065" y="1168399"/>
                </a:lnTo>
                <a:lnTo>
                  <a:pt x="562168" y="1219199"/>
                </a:lnTo>
                <a:lnTo>
                  <a:pt x="554918" y="1269999"/>
                </a:lnTo>
                <a:lnTo>
                  <a:pt x="548282" y="1308099"/>
                </a:lnTo>
                <a:lnTo>
                  <a:pt x="542227" y="1358899"/>
                </a:lnTo>
                <a:lnTo>
                  <a:pt x="536718" y="1409699"/>
                </a:lnTo>
                <a:lnTo>
                  <a:pt x="531723" y="1460499"/>
                </a:lnTo>
                <a:lnTo>
                  <a:pt x="527208" y="1523999"/>
                </a:lnTo>
                <a:lnTo>
                  <a:pt x="524749" y="1562099"/>
                </a:lnTo>
                <a:lnTo>
                  <a:pt x="522381" y="1600199"/>
                </a:lnTo>
                <a:lnTo>
                  <a:pt x="520115" y="1650999"/>
                </a:lnTo>
                <a:lnTo>
                  <a:pt x="517961" y="1701799"/>
                </a:lnTo>
                <a:lnTo>
                  <a:pt x="515931" y="1752599"/>
                </a:lnTo>
                <a:lnTo>
                  <a:pt x="514037" y="1803399"/>
                </a:lnTo>
                <a:lnTo>
                  <a:pt x="512289" y="1854199"/>
                </a:lnTo>
                <a:lnTo>
                  <a:pt x="510698" y="1917699"/>
                </a:lnTo>
                <a:lnTo>
                  <a:pt x="509276" y="1968499"/>
                </a:lnTo>
                <a:lnTo>
                  <a:pt x="508034" y="2031999"/>
                </a:lnTo>
                <a:lnTo>
                  <a:pt x="506983" y="2082799"/>
                </a:lnTo>
                <a:lnTo>
                  <a:pt x="506134" y="2146299"/>
                </a:lnTo>
                <a:lnTo>
                  <a:pt x="505499" y="2209799"/>
                </a:lnTo>
                <a:lnTo>
                  <a:pt x="505087" y="2260599"/>
                </a:lnTo>
                <a:lnTo>
                  <a:pt x="504965" y="2336799"/>
                </a:lnTo>
                <a:lnTo>
                  <a:pt x="505066" y="2387599"/>
                </a:lnTo>
                <a:lnTo>
                  <a:pt x="505343" y="2438399"/>
                </a:lnTo>
                <a:lnTo>
                  <a:pt x="505765" y="2476499"/>
                </a:lnTo>
                <a:lnTo>
                  <a:pt x="492591" y="2501899"/>
                </a:lnTo>
                <a:lnTo>
                  <a:pt x="475773" y="2565399"/>
                </a:lnTo>
                <a:lnTo>
                  <a:pt x="461953" y="2616199"/>
                </a:lnTo>
                <a:lnTo>
                  <a:pt x="447763" y="2666999"/>
                </a:lnTo>
                <a:lnTo>
                  <a:pt x="434101" y="2717799"/>
                </a:lnTo>
                <a:lnTo>
                  <a:pt x="421869" y="2781299"/>
                </a:lnTo>
                <a:lnTo>
                  <a:pt x="416138" y="2819399"/>
                </a:lnTo>
                <a:close/>
              </a:path>
              <a:path w="929640" h="3314700">
                <a:moveTo>
                  <a:pt x="840513" y="1803399"/>
                </a:moveTo>
                <a:lnTo>
                  <a:pt x="842486" y="1790699"/>
                </a:lnTo>
                <a:lnTo>
                  <a:pt x="844510" y="1790699"/>
                </a:lnTo>
                <a:lnTo>
                  <a:pt x="840513" y="1803399"/>
                </a:lnTo>
                <a:close/>
              </a:path>
              <a:path w="929640" h="3314700">
                <a:moveTo>
                  <a:pt x="527457" y="2819399"/>
                </a:moveTo>
                <a:lnTo>
                  <a:pt x="522690" y="2781299"/>
                </a:lnTo>
                <a:lnTo>
                  <a:pt x="515778" y="2730499"/>
                </a:lnTo>
                <a:lnTo>
                  <a:pt x="514606" y="2717799"/>
                </a:lnTo>
                <a:lnTo>
                  <a:pt x="523398" y="2654299"/>
                </a:lnTo>
                <a:lnTo>
                  <a:pt x="533280" y="2603499"/>
                </a:lnTo>
                <a:lnTo>
                  <a:pt x="545306" y="2552699"/>
                </a:lnTo>
                <a:lnTo>
                  <a:pt x="558760" y="2514599"/>
                </a:lnTo>
                <a:lnTo>
                  <a:pt x="572928" y="2463799"/>
                </a:lnTo>
                <a:lnTo>
                  <a:pt x="588034" y="2425699"/>
                </a:lnTo>
                <a:lnTo>
                  <a:pt x="604480" y="2374899"/>
                </a:lnTo>
                <a:lnTo>
                  <a:pt x="621818" y="2336799"/>
                </a:lnTo>
                <a:lnTo>
                  <a:pt x="639603" y="2285999"/>
                </a:lnTo>
                <a:lnTo>
                  <a:pt x="655736" y="2260599"/>
                </a:lnTo>
                <a:lnTo>
                  <a:pt x="672941" y="2235199"/>
                </a:lnTo>
                <a:lnTo>
                  <a:pt x="689431" y="2197099"/>
                </a:lnTo>
                <a:lnTo>
                  <a:pt x="703421" y="2171699"/>
                </a:lnTo>
                <a:lnTo>
                  <a:pt x="715014" y="2120899"/>
                </a:lnTo>
                <a:lnTo>
                  <a:pt x="722590" y="2070099"/>
                </a:lnTo>
                <a:lnTo>
                  <a:pt x="730344" y="2031999"/>
                </a:lnTo>
                <a:lnTo>
                  <a:pt x="742473" y="1981199"/>
                </a:lnTo>
                <a:lnTo>
                  <a:pt x="759812" y="1930399"/>
                </a:lnTo>
                <a:lnTo>
                  <a:pt x="780454" y="1892299"/>
                </a:lnTo>
                <a:lnTo>
                  <a:pt x="810948" y="1835449"/>
                </a:lnTo>
                <a:lnTo>
                  <a:pt x="820399" y="1828799"/>
                </a:lnTo>
                <a:lnTo>
                  <a:pt x="840513" y="1803399"/>
                </a:lnTo>
                <a:lnTo>
                  <a:pt x="844510" y="1790699"/>
                </a:lnTo>
                <a:lnTo>
                  <a:pt x="892373" y="1790699"/>
                </a:lnTo>
                <a:lnTo>
                  <a:pt x="905008" y="1803399"/>
                </a:lnTo>
                <a:lnTo>
                  <a:pt x="914876" y="1803399"/>
                </a:lnTo>
                <a:lnTo>
                  <a:pt x="920055" y="1816099"/>
                </a:lnTo>
                <a:lnTo>
                  <a:pt x="920993" y="1816099"/>
                </a:lnTo>
                <a:lnTo>
                  <a:pt x="925234" y="1828799"/>
                </a:lnTo>
                <a:lnTo>
                  <a:pt x="927868" y="1828799"/>
                </a:lnTo>
                <a:lnTo>
                  <a:pt x="929163" y="1841499"/>
                </a:lnTo>
                <a:lnTo>
                  <a:pt x="918567" y="1879599"/>
                </a:lnTo>
                <a:lnTo>
                  <a:pt x="916825" y="1879599"/>
                </a:lnTo>
                <a:lnTo>
                  <a:pt x="912806" y="1887142"/>
                </a:lnTo>
                <a:lnTo>
                  <a:pt x="908866" y="1892299"/>
                </a:lnTo>
                <a:lnTo>
                  <a:pt x="886240" y="1930399"/>
                </a:lnTo>
                <a:lnTo>
                  <a:pt x="857515" y="1981199"/>
                </a:lnTo>
                <a:lnTo>
                  <a:pt x="825591" y="2044699"/>
                </a:lnTo>
                <a:lnTo>
                  <a:pt x="793367" y="2095499"/>
                </a:lnTo>
                <a:lnTo>
                  <a:pt x="763742" y="2146299"/>
                </a:lnTo>
                <a:lnTo>
                  <a:pt x="739616" y="2197099"/>
                </a:lnTo>
                <a:lnTo>
                  <a:pt x="714419" y="2247899"/>
                </a:lnTo>
                <a:lnTo>
                  <a:pt x="692348" y="2285999"/>
                </a:lnTo>
                <a:lnTo>
                  <a:pt x="672241" y="2336799"/>
                </a:lnTo>
                <a:lnTo>
                  <a:pt x="652938" y="2387599"/>
                </a:lnTo>
                <a:lnTo>
                  <a:pt x="634171" y="2438399"/>
                </a:lnTo>
                <a:lnTo>
                  <a:pt x="616386" y="2489199"/>
                </a:lnTo>
                <a:lnTo>
                  <a:pt x="599494" y="2539999"/>
                </a:lnTo>
                <a:lnTo>
                  <a:pt x="583406" y="2590799"/>
                </a:lnTo>
                <a:lnTo>
                  <a:pt x="570525" y="2628899"/>
                </a:lnTo>
                <a:lnTo>
                  <a:pt x="557194" y="2679699"/>
                </a:lnTo>
                <a:lnTo>
                  <a:pt x="544234" y="2730499"/>
                </a:lnTo>
                <a:lnTo>
                  <a:pt x="532465" y="2781299"/>
                </a:lnTo>
                <a:lnTo>
                  <a:pt x="527457" y="2819399"/>
                </a:lnTo>
                <a:close/>
              </a:path>
              <a:path w="929640" h="3314700">
                <a:moveTo>
                  <a:pt x="910247" y="1803399"/>
                </a:moveTo>
                <a:lnTo>
                  <a:pt x="905008" y="1803399"/>
                </a:lnTo>
                <a:lnTo>
                  <a:pt x="892373" y="1790699"/>
                </a:lnTo>
                <a:lnTo>
                  <a:pt x="904994" y="1790699"/>
                </a:lnTo>
                <a:lnTo>
                  <a:pt x="910247" y="1803399"/>
                </a:lnTo>
                <a:close/>
              </a:path>
              <a:path w="929640" h="3314700">
                <a:moveTo>
                  <a:pt x="820399" y="1828799"/>
                </a:moveTo>
                <a:lnTo>
                  <a:pt x="831056" y="1803399"/>
                </a:lnTo>
                <a:lnTo>
                  <a:pt x="834017" y="1803399"/>
                </a:lnTo>
                <a:lnTo>
                  <a:pt x="820399" y="1828799"/>
                </a:lnTo>
                <a:close/>
              </a:path>
              <a:path w="929640" h="3314700">
                <a:moveTo>
                  <a:pt x="920993" y="1816099"/>
                </a:moveTo>
                <a:lnTo>
                  <a:pt x="920055" y="1816099"/>
                </a:lnTo>
                <a:lnTo>
                  <a:pt x="914876" y="1803399"/>
                </a:lnTo>
                <a:lnTo>
                  <a:pt x="920993" y="1816099"/>
                </a:lnTo>
                <a:close/>
              </a:path>
              <a:path w="929640" h="3314700">
                <a:moveTo>
                  <a:pt x="929163" y="1841499"/>
                </a:moveTo>
                <a:lnTo>
                  <a:pt x="927868" y="1828799"/>
                </a:lnTo>
                <a:lnTo>
                  <a:pt x="925234" y="1828799"/>
                </a:lnTo>
                <a:lnTo>
                  <a:pt x="920993" y="1816099"/>
                </a:lnTo>
                <a:lnTo>
                  <a:pt x="924877" y="1816099"/>
                </a:lnTo>
                <a:lnTo>
                  <a:pt x="928270" y="1828799"/>
                </a:lnTo>
                <a:lnTo>
                  <a:pt x="929163" y="1841499"/>
                </a:lnTo>
                <a:close/>
              </a:path>
              <a:path w="929640" h="3314700">
                <a:moveTo>
                  <a:pt x="800908" y="1854199"/>
                </a:moveTo>
                <a:lnTo>
                  <a:pt x="802347" y="1841499"/>
                </a:lnTo>
                <a:lnTo>
                  <a:pt x="810948" y="1835449"/>
                </a:lnTo>
                <a:lnTo>
                  <a:pt x="800908" y="1854199"/>
                </a:lnTo>
                <a:close/>
              </a:path>
              <a:path w="929640" h="3314700">
                <a:moveTo>
                  <a:pt x="929193" y="1854199"/>
                </a:moveTo>
                <a:lnTo>
                  <a:pt x="925631" y="1854199"/>
                </a:lnTo>
                <a:lnTo>
                  <a:pt x="929163" y="1841499"/>
                </a:lnTo>
                <a:lnTo>
                  <a:pt x="929193" y="1854199"/>
                </a:lnTo>
                <a:close/>
              </a:path>
              <a:path w="929640" h="3314700">
                <a:moveTo>
                  <a:pt x="464879" y="3124199"/>
                </a:moveTo>
                <a:lnTo>
                  <a:pt x="451008" y="3111499"/>
                </a:lnTo>
                <a:lnTo>
                  <a:pt x="443329" y="3098799"/>
                </a:lnTo>
                <a:lnTo>
                  <a:pt x="444579" y="3060699"/>
                </a:lnTo>
                <a:lnTo>
                  <a:pt x="448329" y="3009899"/>
                </a:lnTo>
                <a:lnTo>
                  <a:pt x="448151" y="2959099"/>
                </a:lnTo>
                <a:lnTo>
                  <a:pt x="441582" y="2920999"/>
                </a:lnTo>
                <a:lnTo>
                  <a:pt x="432179" y="2882899"/>
                </a:lnTo>
                <a:lnTo>
                  <a:pt x="421679" y="2832099"/>
                </a:lnTo>
                <a:lnTo>
                  <a:pt x="421869" y="2781299"/>
                </a:lnTo>
                <a:lnTo>
                  <a:pt x="434101" y="2717799"/>
                </a:lnTo>
                <a:lnTo>
                  <a:pt x="447763" y="2666999"/>
                </a:lnTo>
                <a:lnTo>
                  <a:pt x="461953" y="2616199"/>
                </a:lnTo>
                <a:lnTo>
                  <a:pt x="475773" y="2565399"/>
                </a:lnTo>
                <a:lnTo>
                  <a:pt x="492591" y="2501899"/>
                </a:lnTo>
                <a:lnTo>
                  <a:pt x="505765" y="2476499"/>
                </a:lnTo>
                <a:lnTo>
                  <a:pt x="510301" y="2451099"/>
                </a:lnTo>
                <a:lnTo>
                  <a:pt x="529083" y="2400299"/>
                </a:lnTo>
                <a:lnTo>
                  <a:pt x="549116" y="2349499"/>
                </a:lnTo>
                <a:lnTo>
                  <a:pt x="569550" y="2298699"/>
                </a:lnTo>
                <a:lnTo>
                  <a:pt x="590430" y="2247899"/>
                </a:lnTo>
                <a:lnTo>
                  <a:pt x="613276" y="2197099"/>
                </a:lnTo>
                <a:lnTo>
                  <a:pt x="639603" y="2146299"/>
                </a:lnTo>
                <a:lnTo>
                  <a:pt x="660839" y="2095499"/>
                </a:lnTo>
                <a:lnTo>
                  <a:pt x="685725" y="2057399"/>
                </a:lnTo>
                <a:lnTo>
                  <a:pt x="712821" y="2006599"/>
                </a:lnTo>
                <a:lnTo>
                  <a:pt x="740687" y="1955799"/>
                </a:lnTo>
                <a:lnTo>
                  <a:pt x="767884" y="1904999"/>
                </a:lnTo>
                <a:lnTo>
                  <a:pt x="792971" y="1854199"/>
                </a:lnTo>
                <a:lnTo>
                  <a:pt x="800908" y="1854199"/>
                </a:lnTo>
                <a:lnTo>
                  <a:pt x="780454" y="1892299"/>
                </a:lnTo>
                <a:lnTo>
                  <a:pt x="759812" y="1930399"/>
                </a:lnTo>
                <a:lnTo>
                  <a:pt x="742473" y="1981199"/>
                </a:lnTo>
                <a:lnTo>
                  <a:pt x="730344" y="2031999"/>
                </a:lnTo>
                <a:lnTo>
                  <a:pt x="722590" y="2070099"/>
                </a:lnTo>
                <a:lnTo>
                  <a:pt x="715014" y="2120899"/>
                </a:lnTo>
                <a:lnTo>
                  <a:pt x="703421" y="2171699"/>
                </a:lnTo>
                <a:lnTo>
                  <a:pt x="689431" y="2197099"/>
                </a:lnTo>
                <a:lnTo>
                  <a:pt x="672941" y="2235199"/>
                </a:lnTo>
                <a:lnTo>
                  <a:pt x="655736" y="2260599"/>
                </a:lnTo>
                <a:lnTo>
                  <a:pt x="639603" y="2285999"/>
                </a:lnTo>
                <a:lnTo>
                  <a:pt x="621818" y="2336799"/>
                </a:lnTo>
                <a:lnTo>
                  <a:pt x="604480" y="2374899"/>
                </a:lnTo>
                <a:lnTo>
                  <a:pt x="588034" y="2425699"/>
                </a:lnTo>
                <a:lnTo>
                  <a:pt x="572928" y="2463799"/>
                </a:lnTo>
                <a:lnTo>
                  <a:pt x="569386" y="2476499"/>
                </a:lnTo>
                <a:lnTo>
                  <a:pt x="505911" y="2476499"/>
                </a:lnTo>
                <a:lnTo>
                  <a:pt x="506790" y="2527299"/>
                </a:lnTo>
                <a:lnTo>
                  <a:pt x="507960" y="2578099"/>
                </a:lnTo>
                <a:lnTo>
                  <a:pt x="509433" y="2616199"/>
                </a:lnTo>
                <a:lnTo>
                  <a:pt x="511219" y="2654299"/>
                </a:lnTo>
                <a:lnTo>
                  <a:pt x="513331" y="2692399"/>
                </a:lnTo>
                <a:lnTo>
                  <a:pt x="514606" y="2717799"/>
                </a:lnTo>
                <a:lnTo>
                  <a:pt x="509230" y="2768599"/>
                </a:lnTo>
                <a:lnTo>
                  <a:pt x="504780" y="2819399"/>
                </a:lnTo>
                <a:lnTo>
                  <a:pt x="501491" y="2870199"/>
                </a:lnTo>
                <a:lnTo>
                  <a:pt x="500508" y="2920999"/>
                </a:lnTo>
                <a:lnTo>
                  <a:pt x="501491" y="2959099"/>
                </a:lnTo>
                <a:lnTo>
                  <a:pt x="501759" y="3009899"/>
                </a:lnTo>
                <a:lnTo>
                  <a:pt x="498633" y="3047999"/>
                </a:lnTo>
                <a:lnTo>
                  <a:pt x="490864" y="3098799"/>
                </a:lnTo>
                <a:lnTo>
                  <a:pt x="489405" y="3111499"/>
                </a:lnTo>
                <a:lnTo>
                  <a:pt x="464879" y="3124199"/>
                </a:lnTo>
                <a:close/>
              </a:path>
              <a:path w="929640" h="3314700">
                <a:moveTo>
                  <a:pt x="918567" y="1879599"/>
                </a:moveTo>
                <a:lnTo>
                  <a:pt x="925631" y="1854199"/>
                </a:lnTo>
                <a:lnTo>
                  <a:pt x="922496" y="1866899"/>
                </a:lnTo>
                <a:lnTo>
                  <a:pt x="918567" y="1879599"/>
                </a:lnTo>
                <a:close/>
              </a:path>
              <a:path w="929640" h="3314700">
                <a:moveTo>
                  <a:pt x="589767" y="3174999"/>
                </a:moveTo>
                <a:lnTo>
                  <a:pt x="505628" y="3174999"/>
                </a:lnTo>
                <a:lnTo>
                  <a:pt x="527208" y="3162299"/>
                </a:lnTo>
                <a:lnTo>
                  <a:pt x="546645" y="3136899"/>
                </a:lnTo>
                <a:lnTo>
                  <a:pt x="560546" y="3111499"/>
                </a:lnTo>
                <a:lnTo>
                  <a:pt x="568389" y="3086099"/>
                </a:lnTo>
                <a:lnTo>
                  <a:pt x="567570" y="3035299"/>
                </a:lnTo>
                <a:lnTo>
                  <a:pt x="562287" y="2997199"/>
                </a:lnTo>
                <a:lnTo>
                  <a:pt x="556736" y="2946399"/>
                </a:lnTo>
                <a:lnTo>
                  <a:pt x="550739" y="2908299"/>
                </a:lnTo>
                <a:lnTo>
                  <a:pt x="541907" y="2870199"/>
                </a:lnTo>
                <a:lnTo>
                  <a:pt x="531978" y="2832099"/>
                </a:lnTo>
                <a:lnTo>
                  <a:pt x="527457" y="2819399"/>
                </a:lnTo>
                <a:lnTo>
                  <a:pt x="532465" y="2781299"/>
                </a:lnTo>
                <a:lnTo>
                  <a:pt x="544234" y="2730499"/>
                </a:lnTo>
                <a:lnTo>
                  <a:pt x="557194" y="2679699"/>
                </a:lnTo>
                <a:lnTo>
                  <a:pt x="570525" y="2628899"/>
                </a:lnTo>
                <a:lnTo>
                  <a:pt x="583406" y="2590799"/>
                </a:lnTo>
                <a:lnTo>
                  <a:pt x="599494" y="2539999"/>
                </a:lnTo>
                <a:lnTo>
                  <a:pt x="616386" y="2489199"/>
                </a:lnTo>
                <a:lnTo>
                  <a:pt x="634171" y="2438399"/>
                </a:lnTo>
                <a:lnTo>
                  <a:pt x="652938" y="2387599"/>
                </a:lnTo>
                <a:lnTo>
                  <a:pt x="672241" y="2336799"/>
                </a:lnTo>
                <a:lnTo>
                  <a:pt x="692348" y="2285999"/>
                </a:lnTo>
                <a:lnTo>
                  <a:pt x="714419" y="2247899"/>
                </a:lnTo>
                <a:lnTo>
                  <a:pt x="739616" y="2197099"/>
                </a:lnTo>
                <a:lnTo>
                  <a:pt x="763742" y="2146299"/>
                </a:lnTo>
                <a:lnTo>
                  <a:pt x="793367" y="2095499"/>
                </a:lnTo>
                <a:lnTo>
                  <a:pt x="825591" y="2044699"/>
                </a:lnTo>
                <a:lnTo>
                  <a:pt x="857515" y="1981199"/>
                </a:lnTo>
                <a:lnTo>
                  <a:pt x="886240" y="1930399"/>
                </a:lnTo>
                <a:lnTo>
                  <a:pt x="908866" y="1892299"/>
                </a:lnTo>
                <a:lnTo>
                  <a:pt x="912806" y="1887142"/>
                </a:lnTo>
                <a:lnTo>
                  <a:pt x="889754" y="1930399"/>
                </a:lnTo>
                <a:lnTo>
                  <a:pt x="860717" y="1981199"/>
                </a:lnTo>
                <a:lnTo>
                  <a:pt x="842486" y="2031999"/>
                </a:lnTo>
                <a:lnTo>
                  <a:pt x="839911" y="2044699"/>
                </a:lnTo>
                <a:lnTo>
                  <a:pt x="840462" y="2070099"/>
                </a:lnTo>
                <a:lnTo>
                  <a:pt x="841548" y="2082799"/>
                </a:lnTo>
                <a:lnTo>
                  <a:pt x="840581" y="2095499"/>
                </a:lnTo>
                <a:lnTo>
                  <a:pt x="828913" y="2146299"/>
                </a:lnTo>
                <a:lnTo>
                  <a:pt x="810101" y="2197099"/>
                </a:lnTo>
                <a:lnTo>
                  <a:pt x="793789" y="2235199"/>
                </a:lnTo>
                <a:lnTo>
                  <a:pt x="773906" y="2273299"/>
                </a:lnTo>
                <a:lnTo>
                  <a:pt x="753308" y="2311399"/>
                </a:lnTo>
                <a:lnTo>
                  <a:pt x="734853" y="2349499"/>
                </a:lnTo>
                <a:lnTo>
                  <a:pt x="719241" y="2387599"/>
                </a:lnTo>
                <a:lnTo>
                  <a:pt x="704969" y="2425699"/>
                </a:lnTo>
                <a:lnTo>
                  <a:pt x="691589" y="2463799"/>
                </a:lnTo>
                <a:lnTo>
                  <a:pt x="678656" y="2501899"/>
                </a:lnTo>
                <a:lnTo>
                  <a:pt x="665187" y="2539999"/>
                </a:lnTo>
                <a:lnTo>
                  <a:pt x="652343" y="2578099"/>
                </a:lnTo>
                <a:lnTo>
                  <a:pt x="640749" y="2628899"/>
                </a:lnTo>
                <a:lnTo>
                  <a:pt x="631031" y="2679699"/>
                </a:lnTo>
                <a:lnTo>
                  <a:pt x="625416" y="2730499"/>
                </a:lnTo>
                <a:lnTo>
                  <a:pt x="621917" y="2781299"/>
                </a:lnTo>
                <a:lnTo>
                  <a:pt x="619734" y="2832099"/>
                </a:lnTo>
                <a:lnTo>
                  <a:pt x="618068" y="2895599"/>
                </a:lnTo>
                <a:lnTo>
                  <a:pt x="616118" y="2946399"/>
                </a:lnTo>
                <a:lnTo>
                  <a:pt x="613086" y="2997199"/>
                </a:lnTo>
                <a:lnTo>
                  <a:pt x="608171" y="3047999"/>
                </a:lnTo>
                <a:lnTo>
                  <a:pt x="600357" y="3111499"/>
                </a:lnTo>
                <a:lnTo>
                  <a:pt x="592097" y="3162299"/>
                </a:lnTo>
                <a:lnTo>
                  <a:pt x="589767" y="3174999"/>
                </a:lnTo>
                <a:close/>
              </a:path>
              <a:path w="929640" h="3314700">
                <a:moveTo>
                  <a:pt x="35376" y="2387599"/>
                </a:moveTo>
                <a:lnTo>
                  <a:pt x="28932" y="2387599"/>
                </a:lnTo>
                <a:lnTo>
                  <a:pt x="37132" y="2374899"/>
                </a:lnTo>
                <a:lnTo>
                  <a:pt x="48696" y="2374899"/>
                </a:lnTo>
                <a:lnTo>
                  <a:pt x="35376" y="2387599"/>
                </a:lnTo>
                <a:close/>
              </a:path>
              <a:path w="929640" h="3314700">
                <a:moveTo>
                  <a:pt x="73818" y="2387599"/>
                </a:moveTo>
                <a:lnTo>
                  <a:pt x="35376" y="2387599"/>
                </a:lnTo>
                <a:lnTo>
                  <a:pt x="48696" y="2374899"/>
                </a:lnTo>
                <a:lnTo>
                  <a:pt x="62195" y="2374899"/>
                </a:lnTo>
                <a:lnTo>
                  <a:pt x="73818" y="2387599"/>
                </a:lnTo>
                <a:close/>
              </a:path>
              <a:path w="929640" h="3314700">
                <a:moveTo>
                  <a:pt x="78581" y="2387599"/>
                </a:moveTo>
                <a:lnTo>
                  <a:pt x="73818" y="2387599"/>
                </a:lnTo>
                <a:lnTo>
                  <a:pt x="62195" y="2374899"/>
                </a:lnTo>
                <a:lnTo>
                  <a:pt x="70827" y="2374899"/>
                </a:lnTo>
                <a:lnTo>
                  <a:pt x="78581" y="2387599"/>
                </a:lnTo>
                <a:close/>
              </a:path>
              <a:path w="929640" h="3314700">
                <a:moveTo>
                  <a:pt x="14763" y="2400299"/>
                </a:moveTo>
                <a:lnTo>
                  <a:pt x="11310" y="2400299"/>
                </a:lnTo>
                <a:lnTo>
                  <a:pt x="17130" y="2387599"/>
                </a:lnTo>
                <a:lnTo>
                  <a:pt x="21267" y="2387599"/>
                </a:lnTo>
                <a:lnTo>
                  <a:pt x="14763" y="2400299"/>
                </a:lnTo>
                <a:close/>
              </a:path>
              <a:path w="929640" h="3314700">
                <a:moveTo>
                  <a:pt x="92273" y="2400299"/>
                </a:moveTo>
                <a:lnTo>
                  <a:pt x="14763" y="2400299"/>
                </a:lnTo>
                <a:lnTo>
                  <a:pt x="21267" y="2387599"/>
                </a:lnTo>
                <a:lnTo>
                  <a:pt x="85650" y="2387599"/>
                </a:lnTo>
                <a:lnTo>
                  <a:pt x="92273" y="2400299"/>
                </a:lnTo>
                <a:close/>
              </a:path>
              <a:path w="929640" h="3314700">
                <a:moveTo>
                  <a:pt x="94178" y="2400299"/>
                </a:moveTo>
                <a:lnTo>
                  <a:pt x="92273" y="2400299"/>
                </a:lnTo>
                <a:lnTo>
                  <a:pt x="85650" y="2387599"/>
                </a:lnTo>
                <a:lnTo>
                  <a:pt x="88106" y="2387599"/>
                </a:lnTo>
                <a:lnTo>
                  <a:pt x="94178" y="2400299"/>
                </a:lnTo>
                <a:close/>
              </a:path>
              <a:path w="929640" h="3314700">
                <a:moveTo>
                  <a:pt x="107275" y="2425699"/>
                </a:moveTo>
                <a:lnTo>
                  <a:pt x="1041" y="2425699"/>
                </a:lnTo>
                <a:lnTo>
                  <a:pt x="3333" y="2412999"/>
                </a:lnTo>
                <a:lnTo>
                  <a:pt x="6741" y="2400299"/>
                </a:lnTo>
                <a:lnTo>
                  <a:pt x="9584" y="2400299"/>
                </a:lnTo>
                <a:lnTo>
                  <a:pt x="5476" y="2412999"/>
                </a:lnTo>
                <a:lnTo>
                  <a:pt x="104343" y="2412999"/>
                </a:lnTo>
                <a:lnTo>
                  <a:pt x="107275" y="2425699"/>
                </a:lnTo>
                <a:close/>
              </a:path>
              <a:path w="929640" h="3314700">
                <a:moveTo>
                  <a:pt x="102393" y="2412999"/>
                </a:moveTo>
                <a:lnTo>
                  <a:pt x="5476" y="2412999"/>
                </a:lnTo>
                <a:lnTo>
                  <a:pt x="9584" y="2400299"/>
                </a:lnTo>
                <a:lnTo>
                  <a:pt x="98003" y="2400299"/>
                </a:lnTo>
                <a:lnTo>
                  <a:pt x="102393" y="2412999"/>
                </a:lnTo>
                <a:close/>
              </a:path>
              <a:path w="929640" h="3314700">
                <a:moveTo>
                  <a:pt x="104343" y="2412999"/>
                </a:moveTo>
                <a:lnTo>
                  <a:pt x="102393" y="2412999"/>
                </a:lnTo>
                <a:lnTo>
                  <a:pt x="98003" y="2400299"/>
                </a:lnTo>
                <a:lnTo>
                  <a:pt x="99536" y="2400299"/>
                </a:lnTo>
                <a:lnTo>
                  <a:pt x="104343" y="2412999"/>
                </a:lnTo>
                <a:close/>
              </a:path>
              <a:path w="929640" h="3314700">
                <a:moveTo>
                  <a:pt x="503783" y="3314699"/>
                </a:moveTo>
                <a:lnTo>
                  <a:pt x="459566" y="3314699"/>
                </a:lnTo>
                <a:lnTo>
                  <a:pt x="436602" y="3289299"/>
                </a:lnTo>
                <a:lnTo>
                  <a:pt x="413459" y="3276599"/>
                </a:lnTo>
                <a:lnTo>
                  <a:pt x="390048" y="3238499"/>
                </a:lnTo>
                <a:lnTo>
                  <a:pt x="363899" y="3213099"/>
                </a:lnTo>
                <a:lnTo>
                  <a:pt x="337061" y="3162299"/>
                </a:lnTo>
                <a:lnTo>
                  <a:pt x="309800" y="3124199"/>
                </a:lnTo>
                <a:lnTo>
                  <a:pt x="255067" y="3022599"/>
                </a:lnTo>
                <a:lnTo>
                  <a:pt x="228123" y="2971799"/>
                </a:lnTo>
                <a:lnTo>
                  <a:pt x="206326" y="2920999"/>
                </a:lnTo>
                <a:lnTo>
                  <a:pt x="183281" y="2882899"/>
                </a:lnTo>
                <a:lnTo>
                  <a:pt x="136087" y="2781299"/>
                </a:lnTo>
                <a:lnTo>
                  <a:pt x="113255" y="2730499"/>
                </a:lnTo>
                <a:lnTo>
                  <a:pt x="91810" y="2679699"/>
                </a:lnTo>
                <a:lnTo>
                  <a:pt x="72411" y="2641599"/>
                </a:lnTo>
                <a:lnTo>
                  <a:pt x="55717" y="2603499"/>
                </a:lnTo>
                <a:lnTo>
                  <a:pt x="42386" y="2578099"/>
                </a:lnTo>
                <a:lnTo>
                  <a:pt x="32980" y="2552699"/>
                </a:lnTo>
                <a:lnTo>
                  <a:pt x="25717" y="2539999"/>
                </a:lnTo>
                <a:lnTo>
                  <a:pt x="19883" y="2527299"/>
                </a:lnTo>
                <a:lnTo>
                  <a:pt x="14763" y="2501899"/>
                </a:lnTo>
                <a:lnTo>
                  <a:pt x="8914" y="2489199"/>
                </a:lnTo>
                <a:lnTo>
                  <a:pt x="3690" y="2463799"/>
                </a:lnTo>
                <a:lnTo>
                  <a:pt x="631" y="2451099"/>
                </a:lnTo>
                <a:lnTo>
                  <a:pt x="431" y="2438399"/>
                </a:lnTo>
                <a:lnTo>
                  <a:pt x="476" y="2425699"/>
                </a:lnTo>
                <a:lnTo>
                  <a:pt x="2440" y="2412999"/>
                </a:lnTo>
                <a:lnTo>
                  <a:pt x="3333" y="2412999"/>
                </a:lnTo>
                <a:lnTo>
                  <a:pt x="1041" y="2425699"/>
                </a:lnTo>
                <a:lnTo>
                  <a:pt x="107275" y="2425699"/>
                </a:lnTo>
                <a:lnTo>
                  <a:pt x="107588" y="2438399"/>
                </a:lnTo>
                <a:lnTo>
                  <a:pt x="106203" y="2438399"/>
                </a:lnTo>
                <a:lnTo>
                  <a:pt x="101128" y="2451099"/>
                </a:lnTo>
                <a:lnTo>
                  <a:pt x="2381" y="2451099"/>
                </a:lnTo>
                <a:lnTo>
                  <a:pt x="8170" y="2463799"/>
                </a:lnTo>
                <a:lnTo>
                  <a:pt x="17264" y="2463799"/>
                </a:lnTo>
                <a:lnTo>
                  <a:pt x="38576" y="2489199"/>
                </a:lnTo>
                <a:lnTo>
                  <a:pt x="124074" y="2489199"/>
                </a:lnTo>
                <a:lnTo>
                  <a:pt x="128247" y="2501899"/>
                </a:lnTo>
                <a:lnTo>
                  <a:pt x="145079" y="2539999"/>
                </a:lnTo>
                <a:lnTo>
                  <a:pt x="165139" y="2590799"/>
                </a:lnTo>
                <a:lnTo>
                  <a:pt x="187342" y="2641599"/>
                </a:lnTo>
                <a:lnTo>
                  <a:pt x="233838" y="2743199"/>
                </a:lnTo>
                <a:lnTo>
                  <a:pt x="257898" y="2781299"/>
                </a:lnTo>
                <a:lnTo>
                  <a:pt x="284957" y="2832099"/>
                </a:lnTo>
                <a:lnTo>
                  <a:pt x="341873" y="2933699"/>
                </a:lnTo>
                <a:lnTo>
                  <a:pt x="368632" y="2984499"/>
                </a:lnTo>
                <a:lnTo>
                  <a:pt x="392192" y="3035299"/>
                </a:lnTo>
                <a:lnTo>
                  <a:pt x="405778" y="3073399"/>
                </a:lnTo>
                <a:lnTo>
                  <a:pt x="409173" y="3111499"/>
                </a:lnTo>
                <a:lnTo>
                  <a:pt x="418623" y="3136899"/>
                </a:lnTo>
                <a:lnTo>
                  <a:pt x="431988" y="3162299"/>
                </a:lnTo>
                <a:lnTo>
                  <a:pt x="435089" y="3174999"/>
                </a:lnTo>
                <a:lnTo>
                  <a:pt x="437316" y="3174999"/>
                </a:lnTo>
                <a:lnTo>
                  <a:pt x="446231" y="3213099"/>
                </a:lnTo>
                <a:lnTo>
                  <a:pt x="455771" y="3225799"/>
                </a:lnTo>
                <a:lnTo>
                  <a:pt x="580444" y="3225799"/>
                </a:lnTo>
                <a:lnTo>
                  <a:pt x="562451" y="3263899"/>
                </a:lnTo>
                <a:lnTo>
                  <a:pt x="545395" y="3289299"/>
                </a:lnTo>
                <a:lnTo>
                  <a:pt x="525303" y="3301999"/>
                </a:lnTo>
                <a:lnTo>
                  <a:pt x="503783" y="3314699"/>
                </a:lnTo>
                <a:close/>
              </a:path>
              <a:path w="929640" h="3314700">
                <a:moveTo>
                  <a:pt x="107588" y="2438399"/>
                </a:moveTo>
                <a:lnTo>
                  <a:pt x="107275" y="2425699"/>
                </a:lnTo>
                <a:lnTo>
                  <a:pt x="104343" y="2412999"/>
                </a:lnTo>
                <a:lnTo>
                  <a:pt x="105534" y="2412999"/>
                </a:lnTo>
                <a:lnTo>
                  <a:pt x="107513" y="2425699"/>
                </a:lnTo>
                <a:lnTo>
                  <a:pt x="107588" y="2438399"/>
                </a:lnTo>
                <a:close/>
              </a:path>
              <a:path w="929640" h="3314700">
                <a:moveTo>
                  <a:pt x="631" y="2451099"/>
                </a:moveTo>
                <a:lnTo>
                  <a:pt x="386" y="2438399"/>
                </a:lnTo>
                <a:lnTo>
                  <a:pt x="0" y="2425699"/>
                </a:lnTo>
                <a:lnTo>
                  <a:pt x="476" y="2425699"/>
                </a:lnTo>
                <a:lnTo>
                  <a:pt x="431" y="2438399"/>
                </a:lnTo>
                <a:lnTo>
                  <a:pt x="631" y="2451099"/>
                </a:lnTo>
                <a:close/>
              </a:path>
              <a:path w="929640" h="3314700">
                <a:moveTo>
                  <a:pt x="124074" y="2489199"/>
                </a:moveTo>
                <a:lnTo>
                  <a:pt x="64561" y="2489199"/>
                </a:lnTo>
                <a:lnTo>
                  <a:pt x="72866" y="2476499"/>
                </a:lnTo>
                <a:lnTo>
                  <a:pt x="82763" y="2476499"/>
                </a:lnTo>
                <a:lnTo>
                  <a:pt x="92749" y="2463799"/>
                </a:lnTo>
                <a:lnTo>
                  <a:pt x="101128" y="2451099"/>
                </a:lnTo>
                <a:lnTo>
                  <a:pt x="106203" y="2438399"/>
                </a:lnTo>
                <a:lnTo>
                  <a:pt x="107588" y="2438399"/>
                </a:lnTo>
                <a:lnTo>
                  <a:pt x="110385" y="2451099"/>
                </a:lnTo>
                <a:lnTo>
                  <a:pt x="115728" y="2463799"/>
                </a:lnTo>
                <a:lnTo>
                  <a:pt x="124074" y="2489199"/>
                </a:lnTo>
                <a:close/>
              </a:path>
              <a:path w="929640" h="3314700">
                <a:moveTo>
                  <a:pt x="64561" y="2489199"/>
                </a:moveTo>
                <a:lnTo>
                  <a:pt x="38576" y="2489199"/>
                </a:lnTo>
                <a:lnTo>
                  <a:pt x="17264" y="2463799"/>
                </a:lnTo>
                <a:lnTo>
                  <a:pt x="8170" y="2463799"/>
                </a:lnTo>
                <a:lnTo>
                  <a:pt x="2381" y="2451099"/>
                </a:lnTo>
                <a:lnTo>
                  <a:pt x="101128" y="2451099"/>
                </a:lnTo>
                <a:lnTo>
                  <a:pt x="92749" y="2463799"/>
                </a:lnTo>
                <a:lnTo>
                  <a:pt x="82763" y="2476499"/>
                </a:lnTo>
                <a:lnTo>
                  <a:pt x="72866" y="2476499"/>
                </a:lnTo>
                <a:lnTo>
                  <a:pt x="64561" y="2489199"/>
                </a:lnTo>
                <a:close/>
              </a:path>
              <a:path w="929640" h="3314700">
                <a:moveTo>
                  <a:pt x="514606" y="2717799"/>
                </a:moveTo>
                <a:lnTo>
                  <a:pt x="513331" y="2692399"/>
                </a:lnTo>
                <a:lnTo>
                  <a:pt x="511219" y="2654299"/>
                </a:lnTo>
                <a:lnTo>
                  <a:pt x="509433" y="2616199"/>
                </a:lnTo>
                <a:lnTo>
                  <a:pt x="507960" y="2578099"/>
                </a:lnTo>
                <a:lnTo>
                  <a:pt x="506790" y="2527299"/>
                </a:lnTo>
                <a:lnTo>
                  <a:pt x="505911" y="2476499"/>
                </a:lnTo>
                <a:lnTo>
                  <a:pt x="569386" y="2476499"/>
                </a:lnTo>
                <a:lnTo>
                  <a:pt x="558760" y="2514599"/>
                </a:lnTo>
                <a:lnTo>
                  <a:pt x="545306" y="2552699"/>
                </a:lnTo>
                <a:lnTo>
                  <a:pt x="533280" y="2603499"/>
                </a:lnTo>
                <a:lnTo>
                  <a:pt x="523398" y="2654299"/>
                </a:lnTo>
                <a:lnTo>
                  <a:pt x="515287" y="2705099"/>
                </a:lnTo>
                <a:lnTo>
                  <a:pt x="514606" y="2717799"/>
                </a:lnTo>
                <a:close/>
              </a:path>
              <a:path w="929640" h="3314700">
                <a:moveTo>
                  <a:pt x="489405" y="3111499"/>
                </a:moveTo>
                <a:lnTo>
                  <a:pt x="490864" y="3098799"/>
                </a:lnTo>
                <a:lnTo>
                  <a:pt x="498633" y="3047999"/>
                </a:lnTo>
                <a:lnTo>
                  <a:pt x="501759" y="3009899"/>
                </a:lnTo>
                <a:lnTo>
                  <a:pt x="501491" y="2959099"/>
                </a:lnTo>
                <a:lnTo>
                  <a:pt x="500508" y="2920999"/>
                </a:lnTo>
                <a:lnTo>
                  <a:pt x="501491" y="2870199"/>
                </a:lnTo>
                <a:lnTo>
                  <a:pt x="504780" y="2819399"/>
                </a:lnTo>
                <a:lnTo>
                  <a:pt x="509230" y="2768599"/>
                </a:lnTo>
                <a:lnTo>
                  <a:pt x="514606" y="2717799"/>
                </a:lnTo>
                <a:lnTo>
                  <a:pt x="515778" y="2730499"/>
                </a:lnTo>
                <a:lnTo>
                  <a:pt x="522690" y="2781299"/>
                </a:lnTo>
                <a:lnTo>
                  <a:pt x="527457" y="2819399"/>
                </a:lnTo>
                <a:lnTo>
                  <a:pt x="522706" y="2832099"/>
                </a:lnTo>
                <a:lnTo>
                  <a:pt x="515778" y="2870199"/>
                </a:lnTo>
                <a:lnTo>
                  <a:pt x="515376" y="2933699"/>
                </a:lnTo>
                <a:lnTo>
                  <a:pt x="521136" y="2997199"/>
                </a:lnTo>
                <a:lnTo>
                  <a:pt x="524217" y="3047999"/>
                </a:lnTo>
                <a:lnTo>
                  <a:pt x="515778" y="3086099"/>
                </a:lnTo>
                <a:lnTo>
                  <a:pt x="501907" y="3098799"/>
                </a:lnTo>
                <a:lnTo>
                  <a:pt x="489405" y="3111499"/>
                </a:lnTo>
                <a:close/>
              </a:path>
              <a:path w="929640" h="3314700">
                <a:moveTo>
                  <a:pt x="477001" y="3174999"/>
                </a:moveTo>
                <a:lnTo>
                  <a:pt x="435089" y="3174999"/>
                </a:lnTo>
                <a:lnTo>
                  <a:pt x="426437" y="3124199"/>
                </a:lnTo>
                <a:lnTo>
                  <a:pt x="411003" y="3073399"/>
                </a:lnTo>
                <a:lnTo>
                  <a:pt x="405778" y="3073399"/>
                </a:lnTo>
                <a:lnTo>
                  <a:pt x="405288" y="3009899"/>
                </a:lnTo>
                <a:lnTo>
                  <a:pt x="403681" y="2971799"/>
                </a:lnTo>
                <a:lnTo>
                  <a:pt x="402431" y="2946399"/>
                </a:lnTo>
                <a:lnTo>
                  <a:pt x="402609" y="2908299"/>
                </a:lnTo>
                <a:lnTo>
                  <a:pt x="405288" y="2870199"/>
                </a:lnTo>
                <a:lnTo>
                  <a:pt x="411965" y="2832099"/>
                </a:lnTo>
                <a:lnTo>
                  <a:pt x="416138" y="2819399"/>
                </a:lnTo>
                <a:lnTo>
                  <a:pt x="421679" y="2832099"/>
                </a:lnTo>
                <a:lnTo>
                  <a:pt x="432179" y="2882899"/>
                </a:lnTo>
                <a:lnTo>
                  <a:pt x="441582" y="2920999"/>
                </a:lnTo>
                <a:lnTo>
                  <a:pt x="448151" y="2959099"/>
                </a:lnTo>
                <a:lnTo>
                  <a:pt x="448329" y="3009899"/>
                </a:lnTo>
                <a:lnTo>
                  <a:pt x="444579" y="3060699"/>
                </a:lnTo>
                <a:lnTo>
                  <a:pt x="443329" y="3098799"/>
                </a:lnTo>
                <a:lnTo>
                  <a:pt x="451008" y="3111499"/>
                </a:lnTo>
                <a:lnTo>
                  <a:pt x="464879" y="3124199"/>
                </a:lnTo>
                <a:lnTo>
                  <a:pt x="486542" y="3124199"/>
                </a:lnTo>
                <a:lnTo>
                  <a:pt x="480060" y="3162299"/>
                </a:lnTo>
                <a:lnTo>
                  <a:pt x="477001" y="3174999"/>
                </a:lnTo>
                <a:close/>
              </a:path>
              <a:path w="929640" h="3314700">
                <a:moveTo>
                  <a:pt x="580444" y="3225799"/>
                </a:moveTo>
                <a:lnTo>
                  <a:pt x="455771" y="3225799"/>
                </a:lnTo>
                <a:lnTo>
                  <a:pt x="467826" y="3213099"/>
                </a:lnTo>
                <a:lnTo>
                  <a:pt x="480060" y="3162299"/>
                </a:lnTo>
                <a:lnTo>
                  <a:pt x="489405" y="3111499"/>
                </a:lnTo>
                <a:lnTo>
                  <a:pt x="501907" y="3098799"/>
                </a:lnTo>
                <a:lnTo>
                  <a:pt x="515778" y="3086099"/>
                </a:lnTo>
                <a:lnTo>
                  <a:pt x="524217" y="3047999"/>
                </a:lnTo>
                <a:lnTo>
                  <a:pt x="521136" y="2997199"/>
                </a:lnTo>
                <a:lnTo>
                  <a:pt x="515376" y="2933699"/>
                </a:lnTo>
                <a:lnTo>
                  <a:pt x="515778" y="2870199"/>
                </a:lnTo>
                <a:lnTo>
                  <a:pt x="522706" y="2832099"/>
                </a:lnTo>
                <a:lnTo>
                  <a:pt x="527457" y="2819399"/>
                </a:lnTo>
                <a:lnTo>
                  <a:pt x="531978" y="2832099"/>
                </a:lnTo>
                <a:lnTo>
                  <a:pt x="541907" y="2870199"/>
                </a:lnTo>
                <a:lnTo>
                  <a:pt x="550739" y="2908299"/>
                </a:lnTo>
                <a:lnTo>
                  <a:pt x="556736" y="2946399"/>
                </a:lnTo>
                <a:lnTo>
                  <a:pt x="562287" y="2997199"/>
                </a:lnTo>
                <a:lnTo>
                  <a:pt x="567570" y="3035299"/>
                </a:lnTo>
                <a:lnTo>
                  <a:pt x="568389" y="3086099"/>
                </a:lnTo>
                <a:lnTo>
                  <a:pt x="546645" y="3136899"/>
                </a:lnTo>
                <a:lnTo>
                  <a:pt x="505628" y="3174999"/>
                </a:lnTo>
                <a:lnTo>
                  <a:pt x="589767" y="3174999"/>
                </a:lnTo>
                <a:lnTo>
                  <a:pt x="580444" y="3225799"/>
                </a:lnTo>
                <a:close/>
              </a:path>
              <a:path w="929640" h="3314700">
                <a:moveTo>
                  <a:pt x="435089" y="3174999"/>
                </a:moveTo>
                <a:lnTo>
                  <a:pt x="431988" y="3162299"/>
                </a:lnTo>
                <a:lnTo>
                  <a:pt x="418623" y="3136899"/>
                </a:lnTo>
                <a:lnTo>
                  <a:pt x="409173" y="3111499"/>
                </a:lnTo>
                <a:lnTo>
                  <a:pt x="405884" y="3073399"/>
                </a:lnTo>
                <a:lnTo>
                  <a:pt x="411003" y="3073399"/>
                </a:lnTo>
                <a:lnTo>
                  <a:pt x="426437" y="3124199"/>
                </a:lnTo>
                <a:lnTo>
                  <a:pt x="435089" y="3174999"/>
                </a:lnTo>
                <a:close/>
              </a:path>
              <a:path w="929640" h="3314700">
                <a:moveTo>
                  <a:pt x="486542" y="3124199"/>
                </a:moveTo>
                <a:lnTo>
                  <a:pt x="464879" y="3124199"/>
                </a:lnTo>
                <a:lnTo>
                  <a:pt x="489405" y="3111499"/>
                </a:lnTo>
                <a:lnTo>
                  <a:pt x="486542" y="312419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10660" y="3402963"/>
            <a:ext cx="680720" cy="1790700"/>
          </a:xfrm>
          <a:custGeom>
            <a:avLst/>
            <a:gdLst/>
            <a:ahLst/>
            <a:cxnLst/>
            <a:rect l="l" t="t" r="r" b="b"/>
            <a:pathLst>
              <a:path w="680720" h="1790700">
                <a:moveTo>
                  <a:pt x="364345" y="1231900"/>
                </a:moveTo>
                <a:lnTo>
                  <a:pt x="345043" y="1193800"/>
                </a:lnTo>
                <a:lnTo>
                  <a:pt x="324891" y="1155700"/>
                </a:lnTo>
                <a:lnTo>
                  <a:pt x="304561" y="1130300"/>
                </a:lnTo>
                <a:lnTo>
                  <a:pt x="287289" y="1104900"/>
                </a:lnTo>
                <a:lnTo>
                  <a:pt x="286357" y="1066800"/>
                </a:lnTo>
                <a:lnTo>
                  <a:pt x="282178" y="1003300"/>
                </a:lnTo>
                <a:lnTo>
                  <a:pt x="277041" y="965200"/>
                </a:lnTo>
                <a:lnTo>
                  <a:pt x="270603" y="914400"/>
                </a:lnTo>
                <a:lnTo>
                  <a:pt x="263075" y="863600"/>
                </a:lnTo>
                <a:lnTo>
                  <a:pt x="254666" y="812800"/>
                </a:lnTo>
                <a:lnTo>
                  <a:pt x="245588" y="762000"/>
                </a:lnTo>
                <a:lnTo>
                  <a:pt x="236050" y="698500"/>
                </a:lnTo>
                <a:lnTo>
                  <a:pt x="226263" y="647700"/>
                </a:lnTo>
                <a:lnTo>
                  <a:pt x="216437" y="596900"/>
                </a:lnTo>
                <a:lnTo>
                  <a:pt x="206783" y="558800"/>
                </a:lnTo>
                <a:lnTo>
                  <a:pt x="197512" y="508000"/>
                </a:lnTo>
                <a:lnTo>
                  <a:pt x="188833" y="469900"/>
                </a:lnTo>
                <a:lnTo>
                  <a:pt x="175239" y="406400"/>
                </a:lnTo>
                <a:lnTo>
                  <a:pt x="161233" y="342900"/>
                </a:lnTo>
                <a:lnTo>
                  <a:pt x="147547" y="292100"/>
                </a:lnTo>
                <a:lnTo>
                  <a:pt x="134913" y="241300"/>
                </a:lnTo>
                <a:lnTo>
                  <a:pt x="124063" y="203200"/>
                </a:lnTo>
                <a:lnTo>
                  <a:pt x="112915" y="152400"/>
                </a:lnTo>
                <a:lnTo>
                  <a:pt x="101322" y="101600"/>
                </a:lnTo>
                <a:lnTo>
                  <a:pt x="94193" y="63500"/>
                </a:lnTo>
                <a:lnTo>
                  <a:pt x="96440" y="38100"/>
                </a:lnTo>
                <a:lnTo>
                  <a:pt x="102512" y="25400"/>
                </a:lnTo>
                <a:lnTo>
                  <a:pt x="111442" y="12700"/>
                </a:lnTo>
                <a:lnTo>
                  <a:pt x="122158" y="0"/>
                </a:lnTo>
                <a:lnTo>
                  <a:pt x="196661" y="0"/>
                </a:lnTo>
                <a:lnTo>
                  <a:pt x="206454" y="12700"/>
                </a:lnTo>
                <a:lnTo>
                  <a:pt x="214104" y="25400"/>
                </a:lnTo>
                <a:lnTo>
                  <a:pt x="218360" y="38100"/>
                </a:lnTo>
                <a:lnTo>
                  <a:pt x="217036" y="50800"/>
                </a:lnTo>
                <a:lnTo>
                  <a:pt x="211335" y="63500"/>
                </a:lnTo>
                <a:lnTo>
                  <a:pt x="205100" y="76200"/>
                </a:lnTo>
                <a:lnTo>
                  <a:pt x="202168" y="88900"/>
                </a:lnTo>
                <a:lnTo>
                  <a:pt x="194622" y="114300"/>
                </a:lnTo>
                <a:lnTo>
                  <a:pt x="205382" y="139700"/>
                </a:lnTo>
                <a:lnTo>
                  <a:pt x="224536" y="152400"/>
                </a:lnTo>
                <a:lnTo>
                  <a:pt x="242173" y="177800"/>
                </a:lnTo>
                <a:lnTo>
                  <a:pt x="257801" y="215900"/>
                </a:lnTo>
                <a:lnTo>
                  <a:pt x="269361" y="266700"/>
                </a:lnTo>
                <a:lnTo>
                  <a:pt x="278726" y="317500"/>
                </a:lnTo>
                <a:lnTo>
                  <a:pt x="287771" y="381000"/>
                </a:lnTo>
                <a:lnTo>
                  <a:pt x="298370" y="444500"/>
                </a:lnTo>
                <a:lnTo>
                  <a:pt x="306598" y="482600"/>
                </a:lnTo>
                <a:lnTo>
                  <a:pt x="315542" y="533400"/>
                </a:lnTo>
                <a:lnTo>
                  <a:pt x="324976" y="584200"/>
                </a:lnTo>
                <a:lnTo>
                  <a:pt x="334672" y="635000"/>
                </a:lnTo>
                <a:lnTo>
                  <a:pt x="344403" y="685800"/>
                </a:lnTo>
                <a:lnTo>
                  <a:pt x="353940" y="736600"/>
                </a:lnTo>
                <a:lnTo>
                  <a:pt x="363056" y="787400"/>
                </a:lnTo>
                <a:lnTo>
                  <a:pt x="371524" y="838200"/>
                </a:lnTo>
                <a:lnTo>
                  <a:pt x="379116" y="889000"/>
                </a:lnTo>
                <a:lnTo>
                  <a:pt x="385605" y="939800"/>
                </a:lnTo>
                <a:lnTo>
                  <a:pt x="395938" y="1041400"/>
                </a:lnTo>
                <a:lnTo>
                  <a:pt x="401091" y="1104900"/>
                </a:lnTo>
                <a:lnTo>
                  <a:pt x="405547" y="1168400"/>
                </a:lnTo>
                <a:lnTo>
                  <a:pt x="396671" y="1181100"/>
                </a:lnTo>
                <a:lnTo>
                  <a:pt x="372784" y="1219200"/>
                </a:lnTo>
                <a:lnTo>
                  <a:pt x="364345" y="1231900"/>
                </a:lnTo>
                <a:close/>
              </a:path>
              <a:path w="680720" h="1790700">
                <a:moveTo>
                  <a:pt x="653221" y="698500"/>
                </a:moveTo>
                <a:lnTo>
                  <a:pt x="596503" y="698500"/>
                </a:lnTo>
                <a:lnTo>
                  <a:pt x="604867" y="685800"/>
                </a:lnTo>
                <a:lnTo>
                  <a:pt x="647580" y="685800"/>
                </a:lnTo>
                <a:lnTo>
                  <a:pt x="653221" y="698500"/>
                </a:lnTo>
                <a:close/>
              </a:path>
              <a:path w="680720" h="1790700">
                <a:moveTo>
                  <a:pt x="582036" y="711200"/>
                </a:moveTo>
                <a:lnTo>
                  <a:pt x="581635" y="711200"/>
                </a:lnTo>
                <a:lnTo>
                  <a:pt x="585906" y="698500"/>
                </a:lnTo>
                <a:lnTo>
                  <a:pt x="586263" y="698500"/>
                </a:lnTo>
                <a:lnTo>
                  <a:pt x="582036" y="711200"/>
                </a:lnTo>
                <a:close/>
              </a:path>
              <a:path w="680720" h="1790700">
                <a:moveTo>
                  <a:pt x="664606" y="711200"/>
                </a:moveTo>
                <a:lnTo>
                  <a:pt x="582036" y="711200"/>
                </a:lnTo>
                <a:lnTo>
                  <a:pt x="586263" y="698500"/>
                </a:lnTo>
                <a:lnTo>
                  <a:pt x="658415" y="698500"/>
                </a:lnTo>
                <a:lnTo>
                  <a:pt x="664606" y="711200"/>
                </a:lnTo>
                <a:close/>
              </a:path>
              <a:path w="680720" h="1790700">
                <a:moveTo>
                  <a:pt x="664740" y="711200"/>
                </a:moveTo>
                <a:lnTo>
                  <a:pt x="664606" y="711200"/>
                </a:lnTo>
                <a:lnTo>
                  <a:pt x="658415" y="698500"/>
                </a:lnTo>
                <a:lnTo>
                  <a:pt x="664740" y="711200"/>
                </a:lnTo>
                <a:close/>
              </a:path>
              <a:path w="680720" h="1790700">
                <a:moveTo>
                  <a:pt x="420641" y="1142413"/>
                </a:moveTo>
                <a:lnTo>
                  <a:pt x="439906" y="1041400"/>
                </a:lnTo>
                <a:lnTo>
                  <a:pt x="454580" y="990600"/>
                </a:lnTo>
                <a:lnTo>
                  <a:pt x="470832" y="939800"/>
                </a:lnTo>
                <a:lnTo>
                  <a:pt x="488870" y="889000"/>
                </a:lnTo>
                <a:lnTo>
                  <a:pt x="507622" y="850900"/>
                </a:lnTo>
                <a:lnTo>
                  <a:pt x="526018" y="800100"/>
                </a:lnTo>
                <a:lnTo>
                  <a:pt x="539278" y="774700"/>
                </a:lnTo>
                <a:lnTo>
                  <a:pt x="552807" y="749300"/>
                </a:lnTo>
                <a:lnTo>
                  <a:pt x="565799" y="723900"/>
                </a:lnTo>
                <a:lnTo>
                  <a:pt x="577453" y="711200"/>
                </a:lnTo>
                <a:lnTo>
                  <a:pt x="570071" y="736600"/>
                </a:lnTo>
                <a:lnTo>
                  <a:pt x="565546" y="774700"/>
                </a:lnTo>
                <a:lnTo>
                  <a:pt x="560308" y="812800"/>
                </a:lnTo>
                <a:lnTo>
                  <a:pt x="550783" y="850900"/>
                </a:lnTo>
                <a:lnTo>
                  <a:pt x="535163" y="901700"/>
                </a:lnTo>
                <a:lnTo>
                  <a:pt x="515046" y="952500"/>
                </a:lnTo>
                <a:lnTo>
                  <a:pt x="491966" y="1003300"/>
                </a:lnTo>
                <a:lnTo>
                  <a:pt x="443053" y="1104900"/>
                </a:lnTo>
                <a:lnTo>
                  <a:pt x="420641" y="1142413"/>
                </a:lnTo>
                <a:close/>
              </a:path>
              <a:path w="680720" h="1790700">
                <a:moveTo>
                  <a:pt x="422306" y="1358900"/>
                </a:moveTo>
                <a:lnTo>
                  <a:pt x="420290" y="1346200"/>
                </a:lnTo>
                <a:lnTo>
                  <a:pt x="410305" y="1333500"/>
                </a:lnTo>
                <a:lnTo>
                  <a:pt x="410836" y="1282700"/>
                </a:lnTo>
                <a:lnTo>
                  <a:pt x="409098" y="1219200"/>
                </a:lnTo>
                <a:lnTo>
                  <a:pt x="407894" y="1206500"/>
                </a:lnTo>
                <a:lnTo>
                  <a:pt x="415870" y="1158135"/>
                </a:lnTo>
                <a:lnTo>
                  <a:pt x="418319" y="1155700"/>
                </a:lnTo>
                <a:lnTo>
                  <a:pt x="420641" y="1142413"/>
                </a:lnTo>
                <a:lnTo>
                  <a:pt x="443053" y="1104900"/>
                </a:lnTo>
                <a:lnTo>
                  <a:pt x="491966" y="1003300"/>
                </a:lnTo>
                <a:lnTo>
                  <a:pt x="515046" y="952500"/>
                </a:lnTo>
                <a:lnTo>
                  <a:pt x="535163" y="901700"/>
                </a:lnTo>
                <a:lnTo>
                  <a:pt x="550783" y="850900"/>
                </a:lnTo>
                <a:lnTo>
                  <a:pt x="560308" y="812800"/>
                </a:lnTo>
                <a:lnTo>
                  <a:pt x="565546" y="774700"/>
                </a:lnTo>
                <a:lnTo>
                  <a:pt x="570071" y="736600"/>
                </a:lnTo>
                <a:lnTo>
                  <a:pt x="577453" y="711200"/>
                </a:lnTo>
                <a:lnTo>
                  <a:pt x="670083" y="711200"/>
                </a:lnTo>
                <a:lnTo>
                  <a:pt x="674488" y="723900"/>
                </a:lnTo>
                <a:lnTo>
                  <a:pt x="677465" y="736600"/>
                </a:lnTo>
                <a:lnTo>
                  <a:pt x="677685" y="749300"/>
                </a:lnTo>
                <a:lnTo>
                  <a:pt x="663282" y="749300"/>
                </a:lnTo>
                <a:lnTo>
                  <a:pt x="638293" y="762000"/>
                </a:lnTo>
                <a:lnTo>
                  <a:pt x="611698" y="774700"/>
                </a:lnTo>
                <a:lnTo>
                  <a:pt x="592693" y="800100"/>
                </a:lnTo>
                <a:lnTo>
                  <a:pt x="584314" y="825500"/>
                </a:lnTo>
                <a:lnTo>
                  <a:pt x="585668" y="876300"/>
                </a:lnTo>
                <a:lnTo>
                  <a:pt x="589344" y="914400"/>
                </a:lnTo>
                <a:lnTo>
                  <a:pt x="587930" y="952500"/>
                </a:lnTo>
                <a:lnTo>
                  <a:pt x="581679" y="977900"/>
                </a:lnTo>
                <a:lnTo>
                  <a:pt x="573643" y="990600"/>
                </a:lnTo>
                <a:lnTo>
                  <a:pt x="564891" y="1016000"/>
                </a:lnTo>
                <a:lnTo>
                  <a:pt x="556498" y="1041400"/>
                </a:lnTo>
                <a:lnTo>
                  <a:pt x="544562" y="1079500"/>
                </a:lnTo>
                <a:lnTo>
                  <a:pt x="532447" y="1130300"/>
                </a:lnTo>
                <a:lnTo>
                  <a:pt x="523702" y="1181100"/>
                </a:lnTo>
                <a:lnTo>
                  <a:pt x="516493" y="1193800"/>
                </a:lnTo>
                <a:lnTo>
                  <a:pt x="502815" y="1219200"/>
                </a:lnTo>
                <a:lnTo>
                  <a:pt x="489942" y="1231900"/>
                </a:lnTo>
                <a:lnTo>
                  <a:pt x="477247" y="1244600"/>
                </a:lnTo>
                <a:lnTo>
                  <a:pt x="464105" y="1270000"/>
                </a:lnTo>
                <a:lnTo>
                  <a:pt x="445234" y="1308100"/>
                </a:lnTo>
                <a:lnTo>
                  <a:pt x="422306" y="1358900"/>
                </a:lnTo>
                <a:close/>
              </a:path>
              <a:path w="680720" h="1790700">
                <a:moveTo>
                  <a:pt x="677465" y="736600"/>
                </a:moveTo>
                <a:lnTo>
                  <a:pt x="674488" y="723900"/>
                </a:lnTo>
                <a:lnTo>
                  <a:pt x="670083" y="711200"/>
                </a:lnTo>
                <a:lnTo>
                  <a:pt x="670440" y="711200"/>
                </a:lnTo>
                <a:lnTo>
                  <a:pt x="674890" y="723900"/>
                </a:lnTo>
                <a:lnTo>
                  <a:pt x="677465" y="736600"/>
                </a:lnTo>
                <a:close/>
              </a:path>
              <a:path w="680720" h="1790700">
                <a:moveTo>
                  <a:pt x="677685" y="749300"/>
                </a:moveTo>
                <a:lnTo>
                  <a:pt x="677465" y="736600"/>
                </a:lnTo>
                <a:lnTo>
                  <a:pt x="680323" y="736600"/>
                </a:lnTo>
                <a:lnTo>
                  <a:pt x="677685" y="749300"/>
                </a:lnTo>
                <a:close/>
              </a:path>
              <a:path w="680720" h="1790700">
                <a:moveTo>
                  <a:pt x="523702" y="1181100"/>
                </a:moveTo>
                <a:lnTo>
                  <a:pt x="532447" y="1130300"/>
                </a:lnTo>
                <a:lnTo>
                  <a:pt x="544562" y="1079500"/>
                </a:lnTo>
                <a:lnTo>
                  <a:pt x="556498" y="1041400"/>
                </a:lnTo>
                <a:lnTo>
                  <a:pt x="573643" y="990600"/>
                </a:lnTo>
                <a:lnTo>
                  <a:pt x="581679" y="977900"/>
                </a:lnTo>
                <a:lnTo>
                  <a:pt x="587930" y="952500"/>
                </a:lnTo>
                <a:lnTo>
                  <a:pt x="589344" y="914400"/>
                </a:lnTo>
                <a:lnTo>
                  <a:pt x="585668" y="876300"/>
                </a:lnTo>
                <a:lnTo>
                  <a:pt x="584314" y="825500"/>
                </a:lnTo>
                <a:lnTo>
                  <a:pt x="592693" y="800100"/>
                </a:lnTo>
                <a:lnTo>
                  <a:pt x="611698" y="774700"/>
                </a:lnTo>
                <a:lnTo>
                  <a:pt x="638293" y="762000"/>
                </a:lnTo>
                <a:lnTo>
                  <a:pt x="663282" y="749300"/>
                </a:lnTo>
                <a:lnTo>
                  <a:pt x="677685" y="749300"/>
                </a:lnTo>
                <a:lnTo>
                  <a:pt x="677941" y="762000"/>
                </a:lnTo>
                <a:lnTo>
                  <a:pt x="671988" y="812800"/>
                </a:lnTo>
                <a:lnTo>
                  <a:pt x="661392" y="850900"/>
                </a:lnTo>
                <a:lnTo>
                  <a:pt x="647938" y="901700"/>
                </a:lnTo>
                <a:lnTo>
                  <a:pt x="631520" y="952500"/>
                </a:lnTo>
                <a:lnTo>
                  <a:pt x="610261" y="1003300"/>
                </a:lnTo>
                <a:lnTo>
                  <a:pt x="586144" y="1054100"/>
                </a:lnTo>
                <a:lnTo>
                  <a:pt x="561154" y="1117600"/>
                </a:lnTo>
                <a:lnTo>
                  <a:pt x="537276" y="1155700"/>
                </a:lnTo>
                <a:lnTo>
                  <a:pt x="523702" y="1181100"/>
                </a:lnTo>
                <a:close/>
              </a:path>
              <a:path w="680720" h="1790700">
                <a:moveTo>
                  <a:pt x="45124" y="901700"/>
                </a:moveTo>
                <a:lnTo>
                  <a:pt x="39290" y="901700"/>
                </a:lnTo>
                <a:lnTo>
                  <a:pt x="47059" y="889000"/>
                </a:lnTo>
                <a:lnTo>
                  <a:pt x="53860" y="889000"/>
                </a:lnTo>
                <a:lnTo>
                  <a:pt x="45124" y="901700"/>
                </a:lnTo>
                <a:close/>
              </a:path>
              <a:path w="680720" h="1790700">
                <a:moveTo>
                  <a:pt x="62150" y="901700"/>
                </a:moveTo>
                <a:lnTo>
                  <a:pt x="45124" y="901700"/>
                </a:lnTo>
                <a:lnTo>
                  <a:pt x="53860" y="889000"/>
                </a:lnTo>
                <a:lnTo>
                  <a:pt x="62150" y="901700"/>
                </a:lnTo>
                <a:close/>
              </a:path>
              <a:path w="680720" h="1790700">
                <a:moveTo>
                  <a:pt x="63668" y="901700"/>
                </a:moveTo>
                <a:lnTo>
                  <a:pt x="62150" y="901700"/>
                </a:lnTo>
                <a:lnTo>
                  <a:pt x="53860" y="889000"/>
                </a:lnTo>
                <a:lnTo>
                  <a:pt x="55006" y="889000"/>
                </a:lnTo>
                <a:lnTo>
                  <a:pt x="63668" y="901700"/>
                </a:lnTo>
                <a:close/>
              </a:path>
              <a:path w="680720" h="1790700">
                <a:moveTo>
                  <a:pt x="17502" y="914400"/>
                </a:moveTo>
                <a:lnTo>
                  <a:pt x="14287" y="914400"/>
                </a:lnTo>
                <a:lnTo>
                  <a:pt x="21461" y="901700"/>
                </a:lnTo>
                <a:lnTo>
                  <a:pt x="28530" y="901700"/>
                </a:lnTo>
                <a:lnTo>
                  <a:pt x="17502" y="914400"/>
                </a:lnTo>
                <a:close/>
              </a:path>
              <a:path w="680720" h="1790700">
                <a:moveTo>
                  <a:pt x="89968" y="914400"/>
                </a:moveTo>
                <a:lnTo>
                  <a:pt x="17502" y="914400"/>
                </a:lnTo>
                <a:lnTo>
                  <a:pt x="28530" y="901700"/>
                </a:lnTo>
                <a:lnTo>
                  <a:pt x="73580" y="901700"/>
                </a:lnTo>
                <a:lnTo>
                  <a:pt x="89968" y="914400"/>
                </a:lnTo>
                <a:close/>
              </a:path>
              <a:path w="680720" h="1790700">
                <a:moveTo>
                  <a:pt x="89968" y="914400"/>
                </a:moveTo>
                <a:lnTo>
                  <a:pt x="73580" y="901700"/>
                </a:lnTo>
                <a:lnTo>
                  <a:pt x="86528" y="901700"/>
                </a:lnTo>
                <a:lnTo>
                  <a:pt x="89968" y="914400"/>
                </a:lnTo>
                <a:close/>
              </a:path>
              <a:path w="680720" h="1790700">
                <a:moveTo>
                  <a:pt x="646" y="952500"/>
                </a:moveTo>
                <a:lnTo>
                  <a:pt x="238" y="939800"/>
                </a:lnTo>
                <a:lnTo>
                  <a:pt x="2143" y="927100"/>
                </a:lnTo>
                <a:lnTo>
                  <a:pt x="8081" y="914400"/>
                </a:lnTo>
                <a:lnTo>
                  <a:pt x="4048" y="927100"/>
                </a:lnTo>
                <a:lnTo>
                  <a:pt x="1131" y="939800"/>
                </a:lnTo>
                <a:lnTo>
                  <a:pt x="646" y="952500"/>
                </a:lnTo>
                <a:close/>
              </a:path>
              <a:path w="680720" h="1790700">
                <a:moveTo>
                  <a:pt x="288257" y="1320800"/>
                </a:moveTo>
                <a:lnTo>
                  <a:pt x="275016" y="1295400"/>
                </a:lnTo>
                <a:lnTo>
                  <a:pt x="249435" y="1244600"/>
                </a:lnTo>
                <a:lnTo>
                  <a:pt x="221394" y="1193800"/>
                </a:lnTo>
                <a:lnTo>
                  <a:pt x="163115" y="1117600"/>
                </a:lnTo>
                <a:lnTo>
                  <a:pt x="121012" y="1079500"/>
                </a:lnTo>
                <a:lnTo>
                  <a:pt x="73461" y="1041400"/>
                </a:lnTo>
                <a:lnTo>
                  <a:pt x="31447" y="1003300"/>
                </a:lnTo>
                <a:lnTo>
                  <a:pt x="10813" y="990600"/>
                </a:lnTo>
                <a:lnTo>
                  <a:pt x="8810" y="977900"/>
                </a:lnTo>
                <a:lnTo>
                  <a:pt x="4286" y="965200"/>
                </a:lnTo>
                <a:lnTo>
                  <a:pt x="1190" y="952500"/>
                </a:lnTo>
                <a:lnTo>
                  <a:pt x="646" y="952500"/>
                </a:lnTo>
                <a:lnTo>
                  <a:pt x="1131" y="939800"/>
                </a:lnTo>
                <a:lnTo>
                  <a:pt x="4048" y="927100"/>
                </a:lnTo>
                <a:lnTo>
                  <a:pt x="8185" y="914400"/>
                </a:lnTo>
                <a:lnTo>
                  <a:pt x="92630" y="914400"/>
                </a:lnTo>
                <a:lnTo>
                  <a:pt x="98568" y="927100"/>
                </a:lnTo>
                <a:lnTo>
                  <a:pt x="102989" y="939800"/>
                </a:lnTo>
                <a:lnTo>
                  <a:pt x="105087" y="952500"/>
                </a:lnTo>
                <a:lnTo>
                  <a:pt x="104060" y="965200"/>
                </a:lnTo>
                <a:lnTo>
                  <a:pt x="98985" y="977900"/>
                </a:lnTo>
                <a:lnTo>
                  <a:pt x="90606" y="977900"/>
                </a:lnTo>
                <a:lnTo>
                  <a:pt x="80620" y="990600"/>
                </a:lnTo>
                <a:lnTo>
                  <a:pt x="28500" y="990600"/>
                </a:lnTo>
                <a:lnTo>
                  <a:pt x="36433" y="1003300"/>
                </a:lnTo>
                <a:lnTo>
                  <a:pt x="208975" y="1003300"/>
                </a:lnTo>
                <a:lnTo>
                  <a:pt x="222323" y="1016000"/>
                </a:lnTo>
                <a:lnTo>
                  <a:pt x="255508" y="1054100"/>
                </a:lnTo>
                <a:lnTo>
                  <a:pt x="282088" y="1092200"/>
                </a:lnTo>
                <a:lnTo>
                  <a:pt x="288087" y="1130300"/>
                </a:lnTo>
                <a:lnTo>
                  <a:pt x="288200" y="1181100"/>
                </a:lnTo>
                <a:lnTo>
                  <a:pt x="288089" y="1231900"/>
                </a:lnTo>
                <a:lnTo>
                  <a:pt x="287968" y="1270000"/>
                </a:lnTo>
                <a:lnTo>
                  <a:pt x="287912" y="1308100"/>
                </a:lnTo>
                <a:lnTo>
                  <a:pt x="288257" y="1320800"/>
                </a:lnTo>
                <a:close/>
              </a:path>
              <a:path w="680720" h="1790700">
                <a:moveTo>
                  <a:pt x="208975" y="1003300"/>
                </a:moveTo>
                <a:lnTo>
                  <a:pt x="70723" y="1003300"/>
                </a:lnTo>
                <a:lnTo>
                  <a:pt x="80620" y="990600"/>
                </a:lnTo>
                <a:lnTo>
                  <a:pt x="90606" y="977900"/>
                </a:lnTo>
                <a:lnTo>
                  <a:pt x="98985" y="977900"/>
                </a:lnTo>
                <a:lnTo>
                  <a:pt x="104060" y="965200"/>
                </a:lnTo>
                <a:lnTo>
                  <a:pt x="105087" y="952500"/>
                </a:lnTo>
                <a:lnTo>
                  <a:pt x="102989" y="939800"/>
                </a:lnTo>
                <a:lnTo>
                  <a:pt x="98568" y="927100"/>
                </a:lnTo>
                <a:lnTo>
                  <a:pt x="92630" y="914400"/>
                </a:lnTo>
                <a:lnTo>
                  <a:pt x="102650" y="914400"/>
                </a:lnTo>
                <a:lnTo>
                  <a:pt x="140636" y="939800"/>
                </a:lnTo>
                <a:lnTo>
                  <a:pt x="182279" y="977900"/>
                </a:lnTo>
                <a:lnTo>
                  <a:pt x="208975" y="1003300"/>
                </a:lnTo>
                <a:close/>
              </a:path>
              <a:path w="680720" h="1790700">
                <a:moveTo>
                  <a:pt x="10813" y="990600"/>
                </a:moveTo>
                <a:lnTo>
                  <a:pt x="5953" y="977900"/>
                </a:lnTo>
                <a:lnTo>
                  <a:pt x="1369" y="965200"/>
                </a:lnTo>
                <a:lnTo>
                  <a:pt x="0" y="952500"/>
                </a:lnTo>
                <a:lnTo>
                  <a:pt x="1190" y="952500"/>
                </a:lnTo>
                <a:lnTo>
                  <a:pt x="4286" y="965200"/>
                </a:lnTo>
                <a:lnTo>
                  <a:pt x="8810" y="977900"/>
                </a:lnTo>
                <a:lnTo>
                  <a:pt x="10813" y="990600"/>
                </a:lnTo>
                <a:close/>
              </a:path>
              <a:path w="680720" h="1790700">
                <a:moveTo>
                  <a:pt x="70723" y="1003300"/>
                </a:moveTo>
                <a:lnTo>
                  <a:pt x="36433" y="1003300"/>
                </a:lnTo>
                <a:lnTo>
                  <a:pt x="28500" y="990600"/>
                </a:lnTo>
                <a:lnTo>
                  <a:pt x="80620" y="990600"/>
                </a:lnTo>
                <a:lnTo>
                  <a:pt x="70723" y="1003300"/>
                </a:lnTo>
                <a:close/>
              </a:path>
              <a:path w="680720" h="1790700">
                <a:moveTo>
                  <a:pt x="300923" y="1346200"/>
                </a:moveTo>
                <a:lnTo>
                  <a:pt x="296840" y="1333500"/>
                </a:lnTo>
                <a:lnTo>
                  <a:pt x="288257" y="1320800"/>
                </a:lnTo>
                <a:lnTo>
                  <a:pt x="287912" y="1308100"/>
                </a:lnTo>
                <a:lnTo>
                  <a:pt x="287968" y="1270000"/>
                </a:lnTo>
                <a:lnTo>
                  <a:pt x="288089" y="1231900"/>
                </a:lnTo>
                <a:lnTo>
                  <a:pt x="288200" y="1181100"/>
                </a:lnTo>
                <a:lnTo>
                  <a:pt x="288087" y="1130300"/>
                </a:lnTo>
                <a:lnTo>
                  <a:pt x="287289" y="1104900"/>
                </a:lnTo>
                <a:lnTo>
                  <a:pt x="304561" y="1130300"/>
                </a:lnTo>
                <a:lnTo>
                  <a:pt x="324891" y="1155700"/>
                </a:lnTo>
                <a:lnTo>
                  <a:pt x="345043" y="1193800"/>
                </a:lnTo>
                <a:lnTo>
                  <a:pt x="364345" y="1231900"/>
                </a:lnTo>
                <a:lnTo>
                  <a:pt x="350505" y="1244600"/>
                </a:lnTo>
                <a:lnTo>
                  <a:pt x="331708" y="1282700"/>
                </a:lnTo>
                <a:lnTo>
                  <a:pt x="317971" y="1308100"/>
                </a:lnTo>
                <a:lnTo>
                  <a:pt x="305395" y="1333500"/>
                </a:lnTo>
                <a:lnTo>
                  <a:pt x="300923" y="1346200"/>
                </a:lnTo>
                <a:close/>
              </a:path>
              <a:path w="680720" h="1790700">
                <a:moveTo>
                  <a:pt x="407894" y="1206500"/>
                </a:moveTo>
                <a:lnTo>
                  <a:pt x="405547" y="1168400"/>
                </a:lnTo>
                <a:lnTo>
                  <a:pt x="415870" y="1158135"/>
                </a:lnTo>
                <a:lnTo>
                  <a:pt x="407894" y="1206500"/>
                </a:lnTo>
                <a:close/>
              </a:path>
              <a:path w="680720" h="1790700">
                <a:moveTo>
                  <a:pt x="335363" y="1727200"/>
                </a:moveTo>
                <a:lnTo>
                  <a:pt x="334748" y="1714500"/>
                </a:lnTo>
                <a:lnTo>
                  <a:pt x="335152" y="1663700"/>
                </a:lnTo>
                <a:lnTo>
                  <a:pt x="337750" y="1612900"/>
                </a:lnTo>
                <a:lnTo>
                  <a:pt x="339754" y="1549400"/>
                </a:lnTo>
                <a:lnTo>
                  <a:pt x="338375" y="1498600"/>
                </a:lnTo>
                <a:lnTo>
                  <a:pt x="335041" y="1473200"/>
                </a:lnTo>
                <a:lnTo>
                  <a:pt x="330993" y="1435100"/>
                </a:lnTo>
                <a:lnTo>
                  <a:pt x="324445" y="1409700"/>
                </a:lnTo>
                <a:lnTo>
                  <a:pt x="313610" y="1384300"/>
                </a:lnTo>
                <a:lnTo>
                  <a:pt x="300923" y="1346200"/>
                </a:lnTo>
                <a:lnTo>
                  <a:pt x="305395" y="1333500"/>
                </a:lnTo>
                <a:lnTo>
                  <a:pt x="317971" y="1308100"/>
                </a:lnTo>
                <a:lnTo>
                  <a:pt x="331708" y="1282700"/>
                </a:lnTo>
                <a:lnTo>
                  <a:pt x="350505" y="1244600"/>
                </a:lnTo>
                <a:lnTo>
                  <a:pt x="364345" y="1231900"/>
                </a:lnTo>
                <a:lnTo>
                  <a:pt x="372784" y="1219200"/>
                </a:lnTo>
                <a:lnTo>
                  <a:pt x="396671" y="1181100"/>
                </a:lnTo>
                <a:lnTo>
                  <a:pt x="405547" y="1168400"/>
                </a:lnTo>
                <a:lnTo>
                  <a:pt x="407894" y="1206500"/>
                </a:lnTo>
                <a:lnTo>
                  <a:pt x="406955" y="1206500"/>
                </a:lnTo>
                <a:lnTo>
                  <a:pt x="403926" y="1231900"/>
                </a:lnTo>
                <a:lnTo>
                  <a:pt x="366042" y="1231900"/>
                </a:lnTo>
                <a:lnTo>
                  <a:pt x="386595" y="1270000"/>
                </a:lnTo>
                <a:lnTo>
                  <a:pt x="397400" y="1295400"/>
                </a:lnTo>
                <a:lnTo>
                  <a:pt x="397073" y="1295400"/>
                </a:lnTo>
                <a:lnTo>
                  <a:pt x="393427" y="1333500"/>
                </a:lnTo>
                <a:lnTo>
                  <a:pt x="387905" y="1384300"/>
                </a:lnTo>
                <a:lnTo>
                  <a:pt x="379493" y="1422400"/>
                </a:lnTo>
                <a:lnTo>
                  <a:pt x="375776" y="1422400"/>
                </a:lnTo>
                <a:lnTo>
                  <a:pt x="365998" y="1435100"/>
                </a:lnTo>
                <a:lnTo>
                  <a:pt x="376887" y="1435100"/>
                </a:lnTo>
                <a:lnTo>
                  <a:pt x="369068" y="1473200"/>
                </a:lnTo>
                <a:lnTo>
                  <a:pt x="358279" y="1524000"/>
                </a:lnTo>
                <a:lnTo>
                  <a:pt x="348769" y="1562100"/>
                </a:lnTo>
                <a:lnTo>
                  <a:pt x="342185" y="1612900"/>
                </a:lnTo>
                <a:lnTo>
                  <a:pt x="338122" y="1651000"/>
                </a:lnTo>
                <a:lnTo>
                  <a:pt x="335399" y="1689100"/>
                </a:lnTo>
                <a:lnTo>
                  <a:pt x="335363" y="1727200"/>
                </a:lnTo>
                <a:close/>
              </a:path>
              <a:path w="680720" h="1790700">
                <a:moveTo>
                  <a:pt x="452119" y="1612900"/>
                </a:moveTo>
                <a:lnTo>
                  <a:pt x="450930" y="1549400"/>
                </a:lnTo>
                <a:lnTo>
                  <a:pt x="447913" y="1498600"/>
                </a:lnTo>
                <a:lnTo>
                  <a:pt x="443864" y="1460500"/>
                </a:lnTo>
                <a:lnTo>
                  <a:pt x="438388" y="1422400"/>
                </a:lnTo>
                <a:lnTo>
                  <a:pt x="430768" y="1384300"/>
                </a:lnTo>
                <a:lnTo>
                  <a:pt x="422306" y="1358900"/>
                </a:lnTo>
                <a:lnTo>
                  <a:pt x="445234" y="1308100"/>
                </a:lnTo>
                <a:lnTo>
                  <a:pt x="464105" y="1270000"/>
                </a:lnTo>
                <a:lnTo>
                  <a:pt x="477247" y="1244600"/>
                </a:lnTo>
                <a:lnTo>
                  <a:pt x="489942" y="1231900"/>
                </a:lnTo>
                <a:lnTo>
                  <a:pt x="502815" y="1219200"/>
                </a:lnTo>
                <a:lnTo>
                  <a:pt x="516493" y="1193800"/>
                </a:lnTo>
                <a:lnTo>
                  <a:pt x="523702" y="1181100"/>
                </a:lnTo>
                <a:lnTo>
                  <a:pt x="521404" y="1193800"/>
                </a:lnTo>
                <a:lnTo>
                  <a:pt x="512683" y="1244600"/>
                </a:lnTo>
                <a:lnTo>
                  <a:pt x="508039" y="1282700"/>
                </a:lnTo>
                <a:lnTo>
                  <a:pt x="503039" y="1346200"/>
                </a:lnTo>
                <a:lnTo>
                  <a:pt x="498395" y="1384300"/>
                </a:lnTo>
                <a:lnTo>
                  <a:pt x="490341" y="1435100"/>
                </a:lnTo>
                <a:lnTo>
                  <a:pt x="479909" y="1473200"/>
                </a:lnTo>
                <a:lnTo>
                  <a:pt x="468837" y="1524000"/>
                </a:lnTo>
                <a:lnTo>
                  <a:pt x="458863" y="1574800"/>
                </a:lnTo>
                <a:lnTo>
                  <a:pt x="452119" y="1612900"/>
                </a:lnTo>
                <a:close/>
              </a:path>
              <a:path w="680720" h="1790700">
                <a:moveTo>
                  <a:pt x="410305" y="1333500"/>
                </a:moveTo>
                <a:lnTo>
                  <a:pt x="405184" y="1308100"/>
                </a:lnTo>
                <a:lnTo>
                  <a:pt x="397400" y="1295400"/>
                </a:lnTo>
                <a:lnTo>
                  <a:pt x="400898" y="1257300"/>
                </a:lnTo>
                <a:lnTo>
                  <a:pt x="406955" y="1206500"/>
                </a:lnTo>
                <a:lnTo>
                  <a:pt x="407894" y="1206500"/>
                </a:lnTo>
                <a:lnTo>
                  <a:pt x="409098" y="1219200"/>
                </a:lnTo>
                <a:lnTo>
                  <a:pt x="410836" y="1282700"/>
                </a:lnTo>
                <a:lnTo>
                  <a:pt x="410305" y="1333500"/>
                </a:lnTo>
                <a:close/>
              </a:path>
              <a:path w="680720" h="1790700">
                <a:moveTo>
                  <a:pt x="397400" y="1295400"/>
                </a:moveTo>
                <a:lnTo>
                  <a:pt x="386595" y="1270000"/>
                </a:lnTo>
                <a:lnTo>
                  <a:pt x="366042" y="1231900"/>
                </a:lnTo>
                <a:lnTo>
                  <a:pt x="403926" y="1231900"/>
                </a:lnTo>
                <a:lnTo>
                  <a:pt x="400898" y="1257300"/>
                </a:lnTo>
                <a:lnTo>
                  <a:pt x="397400" y="1295400"/>
                </a:lnTo>
                <a:close/>
              </a:path>
              <a:path w="680720" h="1790700">
                <a:moveTo>
                  <a:pt x="436111" y="1778000"/>
                </a:moveTo>
                <a:lnTo>
                  <a:pt x="348853" y="1778000"/>
                </a:lnTo>
                <a:lnTo>
                  <a:pt x="343822" y="1765300"/>
                </a:lnTo>
                <a:lnTo>
                  <a:pt x="339328" y="1752600"/>
                </a:lnTo>
                <a:lnTo>
                  <a:pt x="335363" y="1727200"/>
                </a:lnTo>
                <a:lnTo>
                  <a:pt x="335399" y="1689100"/>
                </a:lnTo>
                <a:lnTo>
                  <a:pt x="338122" y="1651000"/>
                </a:lnTo>
                <a:lnTo>
                  <a:pt x="342185" y="1612900"/>
                </a:lnTo>
                <a:lnTo>
                  <a:pt x="348769" y="1562100"/>
                </a:lnTo>
                <a:lnTo>
                  <a:pt x="358279" y="1524000"/>
                </a:lnTo>
                <a:lnTo>
                  <a:pt x="369068" y="1473200"/>
                </a:lnTo>
                <a:lnTo>
                  <a:pt x="379481" y="1435100"/>
                </a:lnTo>
                <a:lnTo>
                  <a:pt x="387905" y="1384300"/>
                </a:lnTo>
                <a:lnTo>
                  <a:pt x="393427" y="1333500"/>
                </a:lnTo>
                <a:lnTo>
                  <a:pt x="397073" y="1295400"/>
                </a:lnTo>
                <a:lnTo>
                  <a:pt x="397400" y="1295400"/>
                </a:lnTo>
                <a:lnTo>
                  <a:pt x="405184" y="1308100"/>
                </a:lnTo>
                <a:lnTo>
                  <a:pt x="410305" y="1333500"/>
                </a:lnTo>
                <a:lnTo>
                  <a:pt x="406989" y="1371600"/>
                </a:lnTo>
                <a:lnTo>
                  <a:pt x="400288" y="1397000"/>
                </a:lnTo>
                <a:lnTo>
                  <a:pt x="393188" y="1409700"/>
                </a:lnTo>
                <a:lnTo>
                  <a:pt x="384929" y="1422400"/>
                </a:lnTo>
                <a:lnTo>
                  <a:pt x="436489" y="1422400"/>
                </a:lnTo>
                <a:lnTo>
                  <a:pt x="438396" y="1435100"/>
                </a:lnTo>
                <a:lnTo>
                  <a:pt x="443864" y="1460500"/>
                </a:lnTo>
                <a:lnTo>
                  <a:pt x="447913" y="1498600"/>
                </a:lnTo>
                <a:lnTo>
                  <a:pt x="450930" y="1549400"/>
                </a:lnTo>
                <a:lnTo>
                  <a:pt x="452165" y="1600200"/>
                </a:lnTo>
                <a:lnTo>
                  <a:pt x="452119" y="1612900"/>
                </a:lnTo>
                <a:lnTo>
                  <a:pt x="451723" y="1612900"/>
                </a:lnTo>
                <a:lnTo>
                  <a:pt x="449356" y="1651000"/>
                </a:lnTo>
                <a:lnTo>
                  <a:pt x="449937" y="1689100"/>
                </a:lnTo>
                <a:lnTo>
                  <a:pt x="449884" y="1727200"/>
                </a:lnTo>
                <a:lnTo>
                  <a:pt x="447794" y="1752600"/>
                </a:lnTo>
                <a:lnTo>
                  <a:pt x="445650" y="1752600"/>
                </a:lnTo>
                <a:lnTo>
                  <a:pt x="445428" y="1765300"/>
                </a:lnTo>
                <a:lnTo>
                  <a:pt x="441245" y="1765300"/>
                </a:lnTo>
                <a:lnTo>
                  <a:pt x="436111" y="1778000"/>
                </a:lnTo>
                <a:close/>
              </a:path>
              <a:path w="680720" h="1790700">
                <a:moveTo>
                  <a:pt x="292655" y="1384300"/>
                </a:moveTo>
                <a:lnTo>
                  <a:pt x="289176" y="1346200"/>
                </a:lnTo>
                <a:lnTo>
                  <a:pt x="288257" y="1320800"/>
                </a:lnTo>
                <a:lnTo>
                  <a:pt x="296840" y="1333500"/>
                </a:lnTo>
                <a:lnTo>
                  <a:pt x="300923" y="1346200"/>
                </a:lnTo>
                <a:lnTo>
                  <a:pt x="296212" y="1358900"/>
                </a:lnTo>
                <a:lnTo>
                  <a:pt x="292655" y="1384300"/>
                </a:lnTo>
                <a:close/>
              </a:path>
              <a:path w="680720" h="1790700">
                <a:moveTo>
                  <a:pt x="387905" y="1422400"/>
                </a:moveTo>
                <a:lnTo>
                  <a:pt x="384929" y="1422400"/>
                </a:lnTo>
                <a:lnTo>
                  <a:pt x="393188" y="1409700"/>
                </a:lnTo>
                <a:lnTo>
                  <a:pt x="400288" y="1397000"/>
                </a:lnTo>
                <a:lnTo>
                  <a:pt x="406989" y="1371600"/>
                </a:lnTo>
                <a:lnTo>
                  <a:pt x="410305" y="1333500"/>
                </a:lnTo>
                <a:lnTo>
                  <a:pt x="420290" y="1346200"/>
                </a:lnTo>
                <a:lnTo>
                  <a:pt x="422306" y="1358900"/>
                </a:lnTo>
                <a:lnTo>
                  <a:pt x="406776" y="1384300"/>
                </a:lnTo>
                <a:lnTo>
                  <a:pt x="387905" y="1422400"/>
                </a:lnTo>
                <a:close/>
              </a:path>
              <a:path w="680720" h="1790700">
                <a:moveTo>
                  <a:pt x="305990" y="1422400"/>
                </a:moveTo>
                <a:lnTo>
                  <a:pt x="300826" y="1409700"/>
                </a:lnTo>
                <a:lnTo>
                  <a:pt x="297537" y="1409700"/>
                </a:lnTo>
                <a:lnTo>
                  <a:pt x="295141" y="1397000"/>
                </a:lnTo>
                <a:lnTo>
                  <a:pt x="292655" y="1384300"/>
                </a:lnTo>
                <a:lnTo>
                  <a:pt x="296212" y="1358900"/>
                </a:lnTo>
                <a:lnTo>
                  <a:pt x="300923" y="1346200"/>
                </a:lnTo>
                <a:lnTo>
                  <a:pt x="313610" y="1384300"/>
                </a:lnTo>
                <a:lnTo>
                  <a:pt x="319027" y="1397000"/>
                </a:lnTo>
                <a:lnTo>
                  <a:pt x="296822" y="1397000"/>
                </a:lnTo>
                <a:lnTo>
                  <a:pt x="301094" y="1409700"/>
                </a:lnTo>
                <a:lnTo>
                  <a:pt x="305990" y="1422400"/>
                </a:lnTo>
                <a:close/>
              </a:path>
              <a:path w="680720" h="1790700">
                <a:moveTo>
                  <a:pt x="436489" y="1422400"/>
                </a:moveTo>
                <a:lnTo>
                  <a:pt x="387905" y="1422400"/>
                </a:lnTo>
                <a:lnTo>
                  <a:pt x="406776" y="1384300"/>
                </a:lnTo>
                <a:lnTo>
                  <a:pt x="422306" y="1358900"/>
                </a:lnTo>
                <a:lnTo>
                  <a:pt x="430768" y="1384300"/>
                </a:lnTo>
                <a:lnTo>
                  <a:pt x="436489" y="1422400"/>
                </a:lnTo>
                <a:close/>
              </a:path>
              <a:path w="680720" h="1790700">
                <a:moveTo>
                  <a:pt x="295141" y="1397000"/>
                </a:moveTo>
                <a:lnTo>
                  <a:pt x="293801" y="1397000"/>
                </a:lnTo>
                <a:lnTo>
                  <a:pt x="292655" y="1384300"/>
                </a:lnTo>
                <a:lnTo>
                  <a:pt x="295141" y="1397000"/>
                </a:lnTo>
                <a:close/>
              </a:path>
              <a:path w="680720" h="1790700">
                <a:moveTo>
                  <a:pt x="443864" y="1460500"/>
                </a:moveTo>
                <a:lnTo>
                  <a:pt x="438396" y="1435100"/>
                </a:lnTo>
                <a:lnTo>
                  <a:pt x="430768" y="1384300"/>
                </a:lnTo>
                <a:lnTo>
                  <a:pt x="438388" y="1422400"/>
                </a:lnTo>
                <a:lnTo>
                  <a:pt x="443864" y="1460500"/>
                </a:lnTo>
                <a:close/>
              </a:path>
              <a:path w="680720" h="1790700">
                <a:moveTo>
                  <a:pt x="330993" y="1435100"/>
                </a:moveTo>
                <a:lnTo>
                  <a:pt x="315898" y="1435100"/>
                </a:lnTo>
                <a:lnTo>
                  <a:pt x="315872" y="1422400"/>
                </a:lnTo>
                <a:lnTo>
                  <a:pt x="305990" y="1422400"/>
                </a:lnTo>
                <a:lnTo>
                  <a:pt x="301094" y="1409700"/>
                </a:lnTo>
                <a:lnTo>
                  <a:pt x="296822" y="1397000"/>
                </a:lnTo>
                <a:lnTo>
                  <a:pt x="319027" y="1397000"/>
                </a:lnTo>
                <a:lnTo>
                  <a:pt x="324445" y="1409700"/>
                </a:lnTo>
                <a:lnTo>
                  <a:pt x="330993" y="1435100"/>
                </a:lnTo>
                <a:close/>
              </a:path>
              <a:path w="680720" h="1790700">
                <a:moveTo>
                  <a:pt x="315898" y="1435100"/>
                </a:moveTo>
                <a:lnTo>
                  <a:pt x="315843" y="1422400"/>
                </a:lnTo>
                <a:lnTo>
                  <a:pt x="315898" y="1435100"/>
                </a:lnTo>
                <a:close/>
              </a:path>
              <a:path w="680720" h="1790700">
                <a:moveTo>
                  <a:pt x="371117" y="1435100"/>
                </a:moveTo>
                <a:lnTo>
                  <a:pt x="365998" y="1435100"/>
                </a:lnTo>
                <a:lnTo>
                  <a:pt x="375776" y="1422400"/>
                </a:lnTo>
                <a:lnTo>
                  <a:pt x="379467" y="1422400"/>
                </a:lnTo>
                <a:lnTo>
                  <a:pt x="371117" y="1435100"/>
                </a:lnTo>
                <a:close/>
              </a:path>
              <a:path w="680720" h="1790700">
                <a:moveTo>
                  <a:pt x="376887" y="1435100"/>
                </a:moveTo>
                <a:lnTo>
                  <a:pt x="371117" y="1435100"/>
                </a:lnTo>
                <a:lnTo>
                  <a:pt x="379467" y="1422400"/>
                </a:lnTo>
                <a:lnTo>
                  <a:pt x="376887" y="1435100"/>
                </a:lnTo>
                <a:close/>
              </a:path>
              <a:path w="680720" h="1790700">
                <a:moveTo>
                  <a:pt x="449971" y="1727200"/>
                </a:moveTo>
                <a:lnTo>
                  <a:pt x="449937" y="1689100"/>
                </a:lnTo>
                <a:lnTo>
                  <a:pt x="449356" y="1651000"/>
                </a:lnTo>
                <a:lnTo>
                  <a:pt x="451723" y="1612900"/>
                </a:lnTo>
                <a:lnTo>
                  <a:pt x="452119" y="1612900"/>
                </a:lnTo>
                <a:lnTo>
                  <a:pt x="451890" y="1663700"/>
                </a:lnTo>
                <a:lnTo>
                  <a:pt x="450381" y="1714500"/>
                </a:lnTo>
                <a:lnTo>
                  <a:pt x="449971" y="1727200"/>
                </a:lnTo>
                <a:close/>
              </a:path>
              <a:path w="680720" h="1790700">
                <a:moveTo>
                  <a:pt x="447794" y="1752600"/>
                </a:moveTo>
                <a:lnTo>
                  <a:pt x="449971" y="1727200"/>
                </a:lnTo>
                <a:lnTo>
                  <a:pt x="447794" y="1752600"/>
                </a:lnTo>
                <a:close/>
              </a:path>
              <a:path w="680720" h="1790700">
                <a:moveTo>
                  <a:pt x="348853" y="1778000"/>
                </a:moveTo>
                <a:lnTo>
                  <a:pt x="348138" y="1778000"/>
                </a:lnTo>
                <a:lnTo>
                  <a:pt x="343286" y="1765300"/>
                </a:lnTo>
                <a:lnTo>
                  <a:pt x="339328" y="1752600"/>
                </a:lnTo>
                <a:lnTo>
                  <a:pt x="343822" y="1765300"/>
                </a:lnTo>
                <a:lnTo>
                  <a:pt x="348853" y="1778000"/>
                </a:lnTo>
                <a:close/>
              </a:path>
              <a:path w="680720" h="1790700">
                <a:moveTo>
                  <a:pt x="445428" y="1765300"/>
                </a:moveTo>
                <a:lnTo>
                  <a:pt x="445650" y="1752600"/>
                </a:lnTo>
                <a:lnTo>
                  <a:pt x="446008" y="1752600"/>
                </a:lnTo>
                <a:lnTo>
                  <a:pt x="445428" y="1765300"/>
                </a:lnTo>
                <a:close/>
              </a:path>
              <a:path w="680720" h="1790700">
                <a:moveTo>
                  <a:pt x="436483" y="1778000"/>
                </a:moveTo>
                <a:lnTo>
                  <a:pt x="436111" y="1778000"/>
                </a:lnTo>
                <a:lnTo>
                  <a:pt x="441245" y="1765300"/>
                </a:lnTo>
                <a:lnTo>
                  <a:pt x="441781" y="1765300"/>
                </a:lnTo>
                <a:lnTo>
                  <a:pt x="436483" y="1778000"/>
                </a:lnTo>
                <a:close/>
              </a:path>
              <a:path w="680720" h="1790700">
                <a:moveTo>
                  <a:pt x="361235" y="1790700"/>
                </a:moveTo>
                <a:lnTo>
                  <a:pt x="354062" y="1778000"/>
                </a:lnTo>
                <a:lnTo>
                  <a:pt x="354597" y="1778000"/>
                </a:lnTo>
                <a:lnTo>
                  <a:pt x="361235" y="1790700"/>
                </a:lnTo>
                <a:close/>
              </a:path>
              <a:path w="680720" h="1790700">
                <a:moveTo>
                  <a:pt x="421555" y="1790700"/>
                </a:moveTo>
                <a:lnTo>
                  <a:pt x="361235" y="1790700"/>
                </a:lnTo>
                <a:lnTo>
                  <a:pt x="354597" y="1778000"/>
                </a:lnTo>
                <a:lnTo>
                  <a:pt x="429458" y="1778000"/>
                </a:lnTo>
                <a:lnTo>
                  <a:pt x="421555" y="1790700"/>
                </a:lnTo>
                <a:close/>
              </a:path>
              <a:path w="680720" h="1790700">
                <a:moveTo>
                  <a:pt x="424100" y="1790700"/>
                </a:moveTo>
                <a:lnTo>
                  <a:pt x="421555" y="1790700"/>
                </a:lnTo>
                <a:lnTo>
                  <a:pt x="429458" y="1778000"/>
                </a:lnTo>
                <a:lnTo>
                  <a:pt x="430470" y="1778000"/>
                </a:lnTo>
                <a:lnTo>
                  <a:pt x="424100" y="179070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55114" y="3497510"/>
            <a:ext cx="1213485" cy="3378200"/>
          </a:xfrm>
          <a:custGeom>
            <a:avLst/>
            <a:gdLst/>
            <a:ahLst/>
            <a:cxnLst/>
            <a:rect l="l" t="t" r="r" b="b"/>
            <a:pathLst>
              <a:path w="1213484" h="3378200">
                <a:moveTo>
                  <a:pt x="28575" y="12699"/>
                </a:moveTo>
                <a:lnTo>
                  <a:pt x="28381" y="12699"/>
                </a:lnTo>
                <a:lnTo>
                  <a:pt x="28988" y="0"/>
                </a:lnTo>
                <a:lnTo>
                  <a:pt x="28575" y="12699"/>
                </a:lnTo>
                <a:close/>
              </a:path>
              <a:path w="1213484" h="3378200">
                <a:moveTo>
                  <a:pt x="77948" y="12699"/>
                </a:moveTo>
                <a:lnTo>
                  <a:pt x="28575" y="12699"/>
                </a:lnTo>
                <a:lnTo>
                  <a:pt x="28988" y="0"/>
                </a:lnTo>
                <a:lnTo>
                  <a:pt x="67627" y="0"/>
                </a:lnTo>
                <a:lnTo>
                  <a:pt x="77948" y="12699"/>
                </a:lnTo>
                <a:close/>
              </a:path>
              <a:path w="1213484" h="3378200">
                <a:moveTo>
                  <a:pt x="159167" y="152399"/>
                </a:moveTo>
                <a:lnTo>
                  <a:pt x="154305" y="152399"/>
                </a:lnTo>
                <a:lnTo>
                  <a:pt x="130983" y="101599"/>
                </a:lnTo>
                <a:lnTo>
                  <a:pt x="109180" y="50799"/>
                </a:lnTo>
                <a:lnTo>
                  <a:pt x="88269" y="25399"/>
                </a:lnTo>
                <a:lnTo>
                  <a:pt x="67627" y="0"/>
                </a:lnTo>
                <a:lnTo>
                  <a:pt x="81079" y="12699"/>
                </a:lnTo>
                <a:lnTo>
                  <a:pt x="109954" y="12699"/>
                </a:lnTo>
                <a:lnTo>
                  <a:pt x="142398" y="63499"/>
                </a:lnTo>
                <a:lnTo>
                  <a:pt x="154305" y="114299"/>
                </a:lnTo>
                <a:lnTo>
                  <a:pt x="157802" y="139699"/>
                </a:lnTo>
                <a:lnTo>
                  <a:pt x="159167" y="152399"/>
                </a:lnTo>
                <a:close/>
              </a:path>
              <a:path w="1213484" h="3378200">
                <a:moveTo>
                  <a:pt x="96202" y="12699"/>
                </a:moveTo>
                <a:lnTo>
                  <a:pt x="81079" y="12699"/>
                </a:lnTo>
                <a:lnTo>
                  <a:pt x="67627" y="0"/>
                </a:lnTo>
                <a:lnTo>
                  <a:pt x="81736" y="0"/>
                </a:lnTo>
                <a:lnTo>
                  <a:pt x="96202" y="12699"/>
                </a:lnTo>
                <a:close/>
              </a:path>
              <a:path w="1213484" h="3378200">
                <a:moveTo>
                  <a:pt x="713037" y="3073399"/>
                </a:moveTo>
                <a:lnTo>
                  <a:pt x="712470" y="3073399"/>
                </a:lnTo>
                <a:lnTo>
                  <a:pt x="705177" y="3047999"/>
                </a:lnTo>
                <a:lnTo>
                  <a:pt x="696277" y="3022599"/>
                </a:lnTo>
                <a:lnTo>
                  <a:pt x="695407" y="3009899"/>
                </a:lnTo>
                <a:lnTo>
                  <a:pt x="695258" y="2984499"/>
                </a:lnTo>
                <a:lnTo>
                  <a:pt x="693331" y="2933699"/>
                </a:lnTo>
                <a:lnTo>
                  <a:pt x="689971" y="2882899"/>
                </a:lnTo>
                <a:lnTo>
                  <a:pt x="685461" y="2832099"/>
                </a:lnTo>
                <a:lnTo>
                  <a:pt x="680085" y="2768599"/>
                </a:lnTo>
                <a:lnTo>
                  <a:pt x="676163" y="2730499"/>
                </a:lnTo>
                <a:lnTo>
                  <a:pt x="671369" y="2692399"/>
                </a:lnTo>
                <a:lnTo>
                  <a:pt x="665778" y="2641599"/>
                </a:lnTo>
                <a:lnTo>
                  <a:pt x="659467" y="2590799"/>
                </a:lnTo>
                <a:lnTo>
                  <a:pt x="652513" y="2539999"/>
                </a:lnTo>
                <a:lnTo>
                  <a:pt x="644992" y="2489199"/>
                </a:lnTo>
                <a:lnTo>
                  <a:pt x="636981" y="2438399"/>
                </a:lnTo>
                <a:lnTo>
                  <a:pt x="628558" y="2387599"/>
                </a:lnTo>
                <a:lnTo>
                  <a:pt x="619797" y="2324099"/>
                </a:lnTo>
                <a:lnTo>
                  <a:pt x="610777" y="2273299"/>
                </a:lnTo>
                <a:lnTo>
                  <a:pt x="601573" y="2209799"/>
                </a:lnTo>
                <a:lnTo>
                  <a:pt x="592262" y="2158999"/>
                </a:lnTo>
                <a:lnTo>
                  <a:pt x="582922" y="2108199"/>
                </a:lnTo>
                <a:lnTo>
                  <a:pt x="573628" y="2057399"/>
                </a:lnTo>
                <a:lnTo>
                  <a:pt x="564458" y="1993899"/>
                </a:lnTo>
                <a:lnTo>
                  <a:pt x="555487" y="1943099"/>
                </a:lnTo>
                <a:lnTo>
                  <a:pt x="546793" y="1904999"/>
                </a:lnTo>
                <a:lnTo>
                  <a:pt x="538453" y="1854199"/>
                </a:lnTo>
                <a:lnTo>
                  <a:pt x="530542" y="1816099"/>
                </a:lnTo>
                <a:lnTo>
                  <a:pt x="519650" y="1752599"/>
                </a:lnTo>
                <a:lnTo>
                  <a:pt x="509096" y="1701799"/>
                </a:lnTo>
                <a:lnTo>
                  <a:pt x="488371" y="1600199"/>
                </a:lnTo>
                <a:lnTo>
                  <a:pt x="477887" y="1549399"/>
                </a:lnTo>
                <a:lnTo>
                  <a:pt x="467113" y="1498599"/>
                </a:lnTo>
                <a:lnTo>
                  <a:pt x="455892" y="1460499"/>
                </a:lnTo>
                <a:lnTo>
                  <a:pt x="444067" y="1409699"/>
                </a:lnTo>
                <a:lnTo>
                  <a:pt x="431482" y="1358899"/>
                </a:lnTo>
                <a:lnTo>
                  <a:pt x="418249" y="1308099"/>
                </a:lnTo>
                <a:lnTo>
                  <a:pt x="404569" y="1257299"/>
                </a:lnTo>
                <a:lnTo>
                  <a:pt x="390419" y="1206499"/>
                </a:lnTo>
                <a:lnTo>
                  <a:pt x="375774" y="1168399"/>
                </a:lnTo>
                <a:lnTo>
                  <a:pt x="360613" y="1117599"/>
                </a:lnTo>
                <a:lnTo>
                  <a:pt x="344910" y="1066799"/>
                </a:lnTo>
                <a:lnTo>
                  <a:pt x="328643" y="1015999"/>
                </a:lnTo>
                <a:lnTo>
                  <a:pt x="311788" y="965199"/>
                </a:lnTo>
                <a:lnTo>
                  <a:pt x="294322" y="914399"/>
                </a:lnTo>
                <a:lnTo>
                  <a:pt x="280099" y="863599"/>
                </a:lnTo>
                <a:lnTo>
                  <a:pt x="264310" y="825499"/>
                </a:lnTo>
                <a:lnTo>
                  <a:pt x="247269" y="774699"/>
                </a:lnTo>
                <a:lnTo>
                  <a:pt x="229287" y="723899"/>
                </a:lnTo>
                <a:lnTo>
                  <a:pt x="210678" y="660399"/>
                </a:lnTo>
                <a:lnTo>
                  <a:pt x="172835" y="558799"/>
                </a:lnTo>
                <a:lnTo>
                  <a:pt x="154227" y="507999"/>
                </a:lnTo>
                <a:lnTo>
                  <a:pt x="136245" y="457199"/>
                </a:lnTo>
                <a:lnTo>
                  <a:pt x="119203" y="406399"/>
                </a:lnTo>
                <a:lnTo>
                  <a:pt x="103414" y="355599"/>
                </a:lnTo>
                <a:lnTo>
                  <a:pt x="89192" y="317499"/>
                </a:lnTo>
                <a:lnTo>
                  <a:pt x="76849" y="266699"/>
                </a:lnTo>
                <a:lnTo>
                  <a:pt x="66698" y="241299"/>
                </a:lnTo>
                <a:lnTo>
                  <a:pt x="59055" y="203199"/>
                </a:lnTo>
                <a:lnTo>
                  <a:pt x="53444" y="177799"/>
                </a:lnTo>
                <a:lnTo>
                  <a:pt x="51315" y="152399"/>
                </a:lnTo>
                <a:lnTo>
                  <a:pt x="49009" y="126999"/>
                </a:lnTo>
                <a:lnTo>
                  <a:pt x="42862" y="114299"/>
                </a:lnTo>
                <a:lnTo>
                  <a:pt x="37668" y="101599"/>
                </a:lnTo>
                <a:lnTo>
                  <a:pt x="19050" y="101599"/>
                </a:lnTo>
                <a:lnTo>
                  <a:pt x="12590" y="88899"/>
                </a:lnTo>
                <a:lnTo>
                  <a:pt x="6667" y="88899"/>
                </a:lnTo>
                <a:lnTo>
                  <a:pt x="4283" y="76199"/>
                </a:lnTo>
                <a:lnTo>
                  <a:pt x="2172" y="76199"/>
                </a:lnTo>
                <a:lnTo>
                  <a:pt x="0" y="63499"/>
                </a:lnTo>
                <a:lnTo>
                  <a:pt x="818" y="50799"/>
                </a:lnTo>
                <a:lnTo>
                  <a:pt x="4405" y="38099"/>
                </a:lnTo>
                <a:lnTo>
                  <a:pt x="5230" y="25399"/>
                </a:lnTo>
                <a:lnTo>
                  <a:pt x="4688" y="38099"/>
                </a:lnTo>
                <a:lnTo>
                  <a:pt x="1785" y="50799"/>
                </a:lnTo>
                <a:lnTo>
                  <a:pt x="109180" y="50799"/>
                </a:lnTo>
                <a:lnTo>
                  <a:pt x="130983" y="101599"/>
                </a:lnTo>
                <a:lnTo>
                  <a:pt x="154305" y="152399"/>
                </a:lnTo>
                <a:lnTo>
                  <a:pt x="159167" y="152399"/>
                </a:lnTo>
                <a:lnTo>
                  <a:pt x="159424" y="165099"/>
                </a:lnTo>
                <a:lnTo>
                  <a:pt x="155257" y="203199"/>
                </a:lnTo>
                <a:lnTo>
                  <a:pt x="140121" y="241299"/>
                </a:lnTo>
                <a:lnTo>
                  <a:pt x="73372" y="241299"/>
                </a:lnTo>
                <a:lnTo>
                  <a:pt x="80010" y="253999"/>
                </a:lnTo>
                <a:lnTo>
                  <a:pt x="195802" y="253999"/>
                </a:lnTo>
                <a:lnTo>
                  <a:pt x="199811" y="266699"/>
                </a:lnTo>
                <a:lnTo>
                  <a:pt x="216520" y="304799"/>
                </a:lnTo>
                <a:lnTo>
                  <a:pt x="233750" y="355599"/>
                </a:lnTo>
                <a:lnTo>
                  <a:pt x="251353" y="406399"/>
                </a:lnTo>
                <a:lnTo>
                  <a:pt x="269179" y="457199"/>
                </a:lnTo>
                <a:lnTo>
                  <a:pt x="287080" y="520699"/>
                </a:lnTo>
                <a:lnTo>
                  <a:pt x="304906" y="571499"/>
                </a:lnTo>
                <a:lnTo>
                  <a:pt x="322509" y="622299"/>
                </a:lnTo>
                <a:lnTo>
                  <a:pt x="339739" y="673099"/>
                </a:lnTo>
                <a:lnTo>
                  <a:pt x="372486" y="787399"/>
                </a:lnTo>
                <a:lnTo>
                  <a:pt x="387705" y="825499"/>
                </a:lnTo>
                <a:lnTo>
                  <a:pt x="401955" y="876299"/>
                </a:lnTo>
                <a:lnTo>
                  <a:pt x="419640" y="927099"/>
                </a:lnTo>
                <a:lnTo>
                  <a:pt x="436550" y="977899"/>
                </a:lnTo>
                <a:lnTo>
                  <a:pt x="452755" y="1028699"/>
                </a:lnTo>
                <a:lnTo>
                  <a:pt x="468324" y="1079499"/>
                </a:lnTo>
                <a:lnTo>
                  <a:pt x="483329" y="1130299"/>
                </a:lnTo>
                <a:lnTo>
                  <a:pt x="497840" y="1181099"/>
                </a:lnTo>
                <a:lnTo>
                  <a:pt x="511927" y="1231899"/>
                </a:lnTo>
                <a:lnTo>
                  <a:pt x="525662" y="1269999"/>
                </a:lnTo>
                <a:lnTo>
                  <a:pt x="539115" y="1320799"/>
                </a:lnTo>
                <a:lnTo>
                  <a:pt x="551984" y="1371599"/>
                </a:lnTo>
                <a:lnTo>
                  <a:pt x="564039" y="1422399"/>
                </a:lnTo>
                <a:lnTo>
                  <a:pt x="575451" y="1473199"/>
                </a:lnTo>
                <a:lnTo>
                  <a:pt x="586392" y="1523999"/>
                </a:lnTo>
                <a:lnTo>
                  <a:pt x="597035" y="1574799"/>
                </a:lnTo>
                <a:lnTo>
                  <a:pt x="607553" y="1625599"/>
                </a:lnTo>
                <a:lnTo>
                  <a:pt x="618118" y="1676399"/>
                </a:lnTo>
                <a:lnTo>
                  <a:pt x="628903" y="1727199"/>
                </a:lnTo>
                <a:lnTo>
                  <a:pt x="640080" y="1790699"/>
                </a:lnTo>
                <a:lnTo>
                  <a:pt x="647998" y="1828799"/>
                </a:lnTo>
                <a:lnTo>
                  <a:pt x="656360" y="1879599"/>
                </a:lnTo>
                <a:lnTo>
                  <a:pt x="665088" y="1930399"/>
                </a:lnTo>
                <a:lnTo>
                  <a:pt x="674104" y="1981199"/>
                </a:lnTo>
                <a:lnTo>
                  <a:pt x="683329" y="2031999"/>
                </a:lnTo>
                <a:lnTo>
                  <a:pt x="692684" y="2082799"/>
                </a:lnTo>
                <a:lnTo>
                  <a:pt x="702092" y="2133599"/>
                </a:lnTo>
                <a:lnTo>
                  <a:pt x="711475" y="2197099"/>
                </a:lnTo>
                <a:lnTo>
                  <a:pt x="720753" y="2247899"/>
                </a:lnTo>
                <a:lnTo>
                  <a:pt x="729848" y="2311399"/>
                </a:lnTo>
                <a:lnTo>
                  <a:pt x="738683" y="2362199"/>
                </a:lnTo>
                <a:lnTo>
                  <a:pt x="747179" y="2412999"/>
                </a:lnTo>
                <a:lnTo>
                  <a:pt x="755257" y="2463799"/>
                </a:lnTo>
                <a:lnTo>
                  <a:pt x="762840" y="2527299"/>
                </a:lnTo>
                <a:lnTo>
                  <a:pt x="769848" y="2578099"/>
                </a:lnTo>
                <a:lnTo>
                  <a:pt x="776204" y="2616199"/>
                </a:lnTo>
                <a:lnTo>
                  <a:pt x="781829" y="2666999"/>
                </a:lnTo>
                <a:lnTo>
                  <a:pt x="786646" y="2705099"/>
                </a:lnTo>
                <a:lnTo>
                  <a:pt x="790575" y="2755899"/>
                </a:lnTo>
                <a:lnTo>
                  <a:pt x="795851" y="2819399"/>
                </a:lnTo>
                <a:lnTo>
                  <a:pt x="800127" y="2870199"/>
                </a:lnTo>
                <a:lnTo>
                  <a:pt x="801532" y="2882899"/>
                </a:lnTo>
                <a:lnTo>
                  <a:pt x="792480" y="2908299"/>
                </a:lnTo>
                <a:lnTo>
                  <a:pt x="771822" y="2946399"/>
                </a:lnTo>
                <a:lnTo>
                  <a:pt x="753665" y="2984499"/>
                </a:lnTo>
                <a:lnTo>
                  <a:pt x="737294" y="3022599"/>
                </a:lnTo>
                <a:lnTo>
                  <a:pt x="721995" y="3060699"/>
                </a:lnTo>
                <a:lnTo>
                  <a:pt x="713037" y="3073399"/>
                </a:lnTo>
                <a:close/>
              </a:path>
              <a:path w="1213484" h="3378200">
                <a:moveTo>
                  <a:pt x="109180" y="50799"/>
                </a:moveTo>
                <a:lnTo>
                  <a:pt x="1785" y="50799"/>
                </a:lnTo>
                <a:lnTo>
                  <a:pt x="4688" y="38099"/>
                </a:lnTo>
                <a:lnTo>
                  <a:pt x="5230" y="25399"/>
                </a:lnTo>
                <a:lnTo>
                  <a:pt x="88269" y="25399"/>
                </a:lnTo>
                <a:lnTo>
                  <a:pt x="109180" y="50799"/>
                </a:lnTo>
                <a:close/>
              </a:path>
              <a:path w="1213484" h="3378200">
                <a:moveTo>
                  <a:pt x="0" y="63499"/>
                </a:moveTo>
                <a:lnTo>
                  <a:pt x="133" y="50799"/>
                </a:lnTo>
                <a:lnTo>
                  <a:pt x="818" y="50799"/>
                </a:lnTo>
                <a:lnTo>
                  <a:pt x="0" y="63499"/>
                </a:lnTo>
                <a:close/>
              </a:path>
              <a:path w="1213484" h="3378200">
                <a:moveTo>
                  <a:pt x="2172" y="76199"/>
                </a:moveTo>
                <a:lnTo>
                  <a:pt x="1086" y="76199"/>
                </a:lnTo>
                <a:lnTo>
                  <a:pt x="0" y="63499"/>
                </a:lnTo>
                <a:lnTo>
                  <a:pt x="2172" y="76199"/>
                </a:lnTo>
                <a:close/>
              </a:path>
              <a:path w="1213484" h="3378200">
                <a:moveTo>
                  <a:pt x="6667" y="88899"/>
                </a:moveTo>
                <a:lnTo>
                  <a:pt x="5759" y="88899"/>
                </a:lnTo>
                <a:lnTo>
                  <a:pt x="4283" y="76199"/>
                </a:lnTo>
                <a:lnTo>
                  <a:pt x="6667" y="88899"/>
                </a:lnTo>
                <a:close/>
              </a:path>
              <a:path w="1213484" h="3378200">
                <a:moveTo>
                  <a:pt x="66698" y="241299"/>
                </a:moveTo>
                <a:lnTo>
                  <a:pt x="62597" y="241299"/>
                </a:lnTo>
                <a:lnTo>
                  <a:pt x="58102" y="228599"/>
                </a:lnTo>
                <a:lnTo>
                  <a:pt x="53057" y="228599"/>
                </a:lnTo>
                <a:lnTo>
                  <a:pt x="48458" y="215899"/>
                </a:lnTo>
                <a:lnTo>
                  <a:pt x="45109" y="203199"/>
                </a:lnTo>
                <a:lnTo>
                  <a:pt x="43815" y="190499"/>
                </a:lnTo>
                <a:lnTo>
                  <a:pt x="37519" y="139699"/>
                </a:lnTo>
                <a:lnTo>
                  <a:pt x="27741" y="114299"/>
                </a:lnTo>
                <a:lnTo>
                  <a:pt x="17427" y="101599"/>
                </a:lnTo>
                <a:lnTo>
                  <a:pt x="9525" y="88899"/>
                </a:lnTo>
                <a:lnTo>
                  <a:pt x="12590" y="88899"/>
                </a:lnTo>
                <a:lnTo>
                  <a:pt x="19050" y="101599"/>
                </a:lnTo>
                <a:lnTo>
                  <a:pt x="37668" y="101599"/>
                </a:lnTo>
                <a:lnTo>
                  <a:pt x="42862" y="114299"/>
                </a:lnTo>
                <a:lnTo>
                  <a:pt x="49009" y="126999"/>
                </a:lnTo>
                <a:lnTo>
                  <a:pt x="51315" y="152399"/>
                </a:lnTo>
                <a:lnTo>
                  <a:pt x="53444" y="177799"/>
                </a:lnTo>
                <a:lnTo>
                  <a:pt x="59055" y="203199"/>
                </a:lnTo>
                <a:lnTo>
                  <a:pt x="66698" y="241299"/>
                </a:lnTo>
                <a:close/>
              </a:path>
              <a:path w="1213484" h="3378200">
                <a:moveTo>
                  <a:pt x="195802" y="253999"/>
                </a:moveTo>
                <a:lnTo>
                  <a:pt x="106560" y="253999"/>
                </a:lnTo>
                <a:lnTo>
                  <a:pt x="120863" y="241299"/>
                </a:lnTo>
                <a:lnTo>
                  <a:pt x="140121" y="241299"/>
                </a:lnTo>
                <a:lnTo>
                  <a:pt x="146327" y="228599"/>
                </a:lnTo>
                <a:lnTo>
                  <a:pt x="151283" y="215899"/>
                </a:lnTo>
                <a:lnTo>
                  <a:pt x="155257" y="203199"/>
                </a:lnTo>
                <a:lnTo>
                  <a:pt x="158725" y="190499"/>
                </a:lnTo>
                <a:lnTo>
                  <a:pt x="159424" y="165099"/>
                </a:lnTo>
                <a:lnTo>
                  <a:pt x="159167" y="152399"/>
                </a:lnTo>
                <a:lnTo>
                  <a:pt x="168554" y="177799"/>
                </a:lnTo>
                <a:lnTo>
                  <a:pt x="183773" y="215899"/>
                </a:lnTo>
                <a:lnTo>
                  <a:pt x="195802" y="253999"/>
                </a:lnTo>
                <a:close/>
              </a:path>
              <a:path w="1213484" h="3378200">
                <a:moveTo>
                  <a:pt x="106560" y="253999"/>
                </a:moveTo>
                <a:lnTo>
                  <a:pt x="80010" y="253999"/>
                </a:lnTo>
                <a:lnTo>
                  <a:pt x="73372" y="241299"/>
                </a:lnTo>
                <a:lnTo>
                  <a:pt x="120863" y="241299"/>
                </a:lnTo>
                <a:lnTo>
                  <a:pt x="106560" y="253999"/>
                </a:lnTo>
                <a:close/>
              </a:path>
              <a:path w="1213484" h="3378200">
                <a:moveTo>
                  <a:pt x="1122521" y="2285999"/>
                </a:moveTo>
                <a:lnTo>
                  <a:pt x="1122164" y="2285999"/>
                </a:lnTo>
                <a:lnTo>
                  <a:pt x="1126852" y="2273299"/>
                </a:lnTo>
                <a:lnTo>
                  <a:pt x="1126986" y="2273299"/>
                </a:lnTo>
                <a:lnTo>
                  <a:pt x="1122521" y="2285999"/>
                </a:lnTo>
                <a:close/>
              </a:path>
              <a:path w="1213484" h="3378200">
                <a:moveTo>
                  <a:pt x="1197694" y="2285999"/>
                </a:moveTo>
                <a:lnTo>
                  <a:pt x="1122521" y="2285999"/>
                </a:lnTo>
                <a:lnTo>
                  <a:pt x="1126986" y="2273299"/>
                </a:lnTo>
                <a:lnTo>
                  <a:pt x="1189553" y="2273299"/>
                </a:lnTo>
                <a:lnTo>
                  <a:pt x="1197694" y="2285999"/>
                </a:lnTo>
                <a:close/>
              </a:path>
              <a:path w="1213484" h="3378200">
                <a:moveTo>
                  <a:pt x="804965" y="2984499"/>
                </a:moveTo>
                <a:lnTo>
                  <a:pt x="803221" y="2920999"/>
                </a:lnTo>
                <a:lnTo>
                  <a:pt x="801532" y="2882899"/>
                </a:lnTo>
                <a:lnTo>
                  <a:pt x="815423" y="2870199"/>
                </a:lnTo>
                <a:lnTo>
                  <a:pt x="842680" y="2819399"/>
                </a:lnTo>
                <a:lnTo>
                  <a:pt x="871894" y="2781299"/>
                </a:lnTo>
                <a:lnTo>
                  <a:pt x="900712" y="2730499"/>
                </a:lnTo>
                <a:lnTo>
                  <a:pt x="926778" y="2679699"/>
                </a:lnTo>
                <a:lnTo>
                  <a:pt x="947737" y="2641599"/>
                </a:lnTo>
                <a:lnTo>
                  <a:pt x="962426" y="2616199"/>
                </a:lnTo>
                <a:lnTo>
                  <a:pt x="973097" y="2578099"/>
                </a:lnTo>
                <a:lnTo>
                  <a:pt x="983233" y="2552699"/>
                </a:lnTo>
                <a:lnTo>
                  <a:pt x="996315" y="2527299"/>
                </a:lnTo>
                <a:lnTo>
                  <a:pt x="1017361" y="2476499"/>
                </a:lnTo>
                <a:lnTo>
                  <a:pt x="1042842" y="2425699"/>
                </a:lnTo>
                <a:lnTo>
                  <a:pt x="1069421" y="2362199"/>
                </a:lnTo>
                <a:lnTo>
                  <a:pt x="1093759" y="2324099"/>
                </a:lnTo>
                <a:lnTo>
                  <a:pt x="1112520" y="2285999"/>
                </a:lnTo>
                <a:lnTo>
                  <a:pt x="1097493" y="2324099"/>
                </a:lnTo>
                <a:lnTo>
                  <a:pt x="1080089" y="2362199"/>
                </a:lnTo>
                <a:lnTo>
                  <a:pt x="1060673" y="2412999"/>
                </a:lnTo>
                <a:lnTo>
                  <a:pt x="1039611" y="2476499"/>
                </a:lnTo>
                <a:lnTo>
                  <a:pt x="1017270" y="2527299"/>
                </a:lnTo>
                <a:lnTo>
                  <a:pt x="997105" y="2578099"/>
                </a:lnTo>
                <a:lnTo>
                  <a:pt x="974362" y="2616199"/>
                </a:lnTo>
                <a:lnTo>
                  <a:pt x="949945" y="2666999"/>
                </a:lnTo>
                <a:lnTo>
                  <a:pt x="899705" y="2781299"/>
                </a:lnTo>
                <a:lnTo>
                  <a:pt x="875689" y="2819399"/>
                </a:lnTo>
                <a:lnTo>
                  <a:pt x="853616" y="2870199"/>
                </a:lnTo>
                <a:lnTo>
                  <a:pt x="834390" y="2920999"/>
                </a:lnTo>
                <a:lnTo>
                  <a:pt x="811485" y="2971799"/>
                </a:lnTo>
                <a:lnTo>
                  <a:pt x="804965" y="2984499"/>
                </a:lnTo>
                <a:close/>
              </a:path>
              <a:path w="1213484" h="3378200">
                <a:moveTo>
                  <a:pt x="769739" y="3263899"/>
                </a:moveTo>
                <a:lnTo>
                  <a:pt x="756612" y="3263899"/>
                </a:lnTo>
                <a:lnTo>
                  <a:pt x="766762" y="3225799"/>
                </a:lnTo>
                <a:lnTo>
                  <a:pt x="777061" y="3200399"/>
                </a:lnTo>
                <a:lnTo>
                  <a:pt x="786288" y="3174999"/>
                </a:lnTo>
                <a:lnTo>
                  <a:pt x="794087" y="3149599"/>
                </a:lnTo>
                <a:lnTo>
                  <a:pt x="800100" y="3111499"/>
                </a:lnTo>
                <a:lnTo>
                  <a:pt x="803571" y="3073399"/>
                </a:lnTo>
                <a:lnTo>
                  <a:pt x="805126" y="3022599"/>
                </a:lnTo>
                <a:lnTo>
                  <a:pt x="804965" y="2984499"/>
                </a:lnTo>
                <a:lnTo>
                  <a:pt x="811485" y="2971799"/>
                </a:lnTo>
                <a:lnTo>
                  <a:pt x="834390" y="2920999"/>
                </a:lnTo>
                <a:lnTo>
                  <a:pt x="853616" y="2870199"/>
                </a:lnTo>
                <a:lnTo>
                  <a:pt x="875689" y="2819399"/>
                </a:lnTo>
                <a:lnTo>
                  <a:pt x="899705" y="2781299"/>
                </a:lnTo>
                <a:lnTo>
                  <a:pt x="949945" y="2666999"/>
                </a:lnTo>
                <a:lnTo>
                  <a:pt x="974362" y="2616199"/>
                </a:lnTo>
                <a:lnTo>
                  <a:pt x="997105" y="2578099"/>
                </a:lnTo>
                <a:lnTo>
                  <a:pt x="1017270" y="2527299"/>
                </a:lnTo>
                <a:lnTo>
                  <a:pt x="1039611" y="2476499"/>
                </a:lnTo>
                <a:lnTo>
                  <a:pt x="1060673" y="2412999"/>
                </a:lnTo>
                <a:lnTo>
                  <a:pt x="1080089" y="2362199"/>
                </a:lnTo>
                <a:lnTo>
                  <a:pt x="1097493" y="2324099"/>
                </a:lnTo>
                <a:lnTo>
                  <a:pt x="1112520" y="2285999"/>
                </a:lnTo>
                <a:lnTo>
                  <a:pt x="1203960" y="2285999"/>
                </a:lnTo>
                <a:lnTo>
                  <a:pt x="1207859" y="2298699"/>
                </a:lnTo>
                <a:lnTo>
                  <a:pt x="1210865" y="2298699"/>
                </a:lnTo>
                <a:lnTo>
                  <a:pt x="1212800" y="2311399"/>
                </a:lnTo>
                <a:lnTo>
                  <a:pt x="1213485" y="2311399"/>
                </a:lnTo>
                <a:lnTo>
                  <a:pt x="1209066" y="2336799"/>
                </a:lnTo>
                <a:lnTo>
                  <a:pt x="1200766" y="2362199"/>
                </a:lnTo>
                <a:lnTo>
                  <a:pt x="1189374" y="2387599"/>
                </a:lnTo>
                <a:lnTo>
                  <a:pt x="1176337" y="2425699"/>
                </a:lnTo>
                <a:lnTo>
                  <a:pt x="1154906" y="2463799"/>
                </a:lnTo>
                <a:lnTo>
                  <a:pt x="1128474" y="2514599"/>
                </a:lnTo>
                <a:lnTo>
                  <a:pt x="1102399" y="2552699"/>
                </a:lnTo>
                <a:lnTo>
                  <a:pt x="1082040" y="2603499"/>
                </a:lnTo>
                <a:lnTo>
                  <a:pt x="1073675" y="2616199"/>
                </a:lnTo>
                <a:lnTo>
                  <a:pt x="1067990" y="2641599"/>
                </a:lnTo>
                <a:lnTo>
                  <a:pt x="1061948" y="2654299"/>
                </a:lnTo>
                <a:lnTo>
                  <a:pt x="1052512" y="2679699"/>
                </a:lnTo>
                <a:lnTo>
                  <a:pt x="1035478" y="2717799"/>
                </a:lnTo>
                <a:lnTo>
                  <a:pt x="1012696" y="2755899"/>
                </a:lnTo>
                <a:lnTo>
                  <a:pt x="986231" y="2793999"/>
                </a:lnTo>
                <a:lnTo>
                  <a:pt x="958151" y="2844799"/>
                </a:lnTo>
                <a:lnTo>
                  <a:pt x="930520" y="2882899"/>
                </a:lnTo>
                <a:lnTo>
                  <a:pt x="905405" y="2933699"/>
                </a:lnTo>
                <a:lnTo>
                  <a:pt x="884872" y="2971799"/>
                </a:lnTo>
                <a:lnTo>
                  <a:pt x="866789" y="2997199"/>
                </a:lnTo>
                <a:lnTo>
                  <a:pt x="851654" y="3035299"/>
                </a:lnTo>
                <a:lnTo>
                  <a:pt x="838125" y="3060699"/>
                </a:lnTo>
                <a:lnTo>
                  <a:pt x="824865" y="3098799"/>
                </a:lnTo>
                <a:lnTo>
                  <a:pt x="811381" y="3124199"/>
                </a:lnTo>
                <a:lnTo>
                  <a:pt x="798433" y="3162299"/>
                </a:lnTo>
                <a:lnTo>
                  <a:pt x="786556" y="3200399"/>
                </a:lnTo>
                <a:lnTo>
                  <a:pt x="776287" y="3225799"/>
                </a:lnTo>
                <a:lnTo>
                  <a:pt x="769739" y="3263899"/>
                </a:lnTo>
                <a:close/>
              </a:path>
              <a:path w="1213484" h="3378200">
                <a:moveTo>
                  <a:pt x="1201340" y="2362199"/>
                </a:moveTo>
                <a:lnTo>
                  <a:pt x="1200766" y="2362199"/>
                </a:lnTo>
                <a:lnTo>
                  <a:pt x="1209066" y="2336799"/>
                </a:lnTo>
                <a:lnTo>
                  <a:pt x="1213485" y="2311399"/>
                </a:lnTo>
                <a:lnTo>
                  <a:pt x="1210091" y="2336799"/>
                </a:lnTo>
                <a:lnTo>
                  <a:pt x="1201340" y="2362199"/>
                </a:lnTo>
                <a:close/>
              </a:path>
              <a:path w="1213484" h="3378200">
                <a:moveTo>
                  <a:pt x="776094" y="3314699"/>
                </a:moveTo>
                <a:lnTo>
                  <a:pt x="760334" y="3314699"/>
                </a:lnTo>
                <a:lnTo>
                  <a:pt x="765333" y="3289299"/>
                </a:lnTo>
                <a:lnTo>
                  <a:pt x="769739" y="3263899"/>
                </a:lnTo>
                <a:lnTo>
                  <a:pt x="776287" y="3225799"/>
                </a:lnTo>
                <a:lnTo>
                  <a:pt x="786556" y="3200399"/>
                </a:lnTo>
                <a:lnTo>
                  <a:pt x="798433" y="3162299"/>
                </a:lnTo>
                <a:lnTo>
                  <a:pt x="811381" y="3124199"/>
                </a:lnTo>
                <a:lnTo>
                  <a:pt x="824865" y="3098799"/>
                </a:lnTo>
                <a:lnTo>
                  <a:pt x="838125" y="3060699"/>
                </a:lnTo>
                <a:lnTo>
                  <a:pt x="851654" y="3035299"/>
                </a:lnTo>
                <a:lnTo>
                  <a:pt x="866789" y="2997199"/>
                </a:lnTo>
                <a:lnTo>
                  <a:pt x="884872" y="2971799"/>
                </a:lnTo>
                <a:lnTo>
                  <a:pt x="905405" y="2933699"/>
                </a:lnTo>
                <a:lnTo>
                  <a:pt x="930520" y="2882899"/>
                </a:lnTo>
                <a:lnTo>
                  <a:pt x="958151" y="2844799"/>
                </a:lnTo>
                <a:lnTo>
                  <a:pt x="986231" y="2793999"/>
                </a:lnTo>
                <a:lnTo>
                  <a:pt x="1012696" y="2755899"/>
                </a:lnTo>
                <a:lnTo>
                  <a:pt x="1035478" y="2717799"/>
                </a:lnTo>
                <a:lnTo>
                  <a:pt x="1052512" y="2679699"/>
                </a:lnTo>
                <a:lnTo>
                  <a:pt x="1061948" y="2654299"/>
                </a:lnTo>
                <a:lnTo>
                  <a:pt x="1067990" y="2641599"/>
                </a:lnTo>
                <a:lnTo>
                  <a:pt x="1073675" y="2616199"/>
                </a:lnTo>
                <a:lnTo>
                  <a:pt x="1082040" y="2603499"/>
                </a:lnTo>
                <a:lnTo>
                  <a:pt x="1102399" y="2552699"/>
                </a:lnTo>
                <a:lnTo>
                  <a:pt x="1128474" y="2514599"/>
                </a:lnTo>
                <a:lnTo>
                  <a:pt x="1154906" y="2463799"/>
                </a:lnTo>
                <a:lnTo>
                  <a:pt x="1176337" y="2425699"/>
                </a:lnTo>
                <a:lnTo>
                  <a:pt x="1189374" y="2387599"/>
                </a:lnTo>
                <a:lnTo>
                  <a:pt x="1200766" y="2362199"/>
                </a:lnTo>
                <a:lnTo>
                  <a:pt x="1197186" y="2374899"/>
                </a:lnTo>
                <a:lnTo>
                  <a:pt x="1179909" y="2425699"/>
                </a:lnTo>
                <a:lnTo>
                  <a:pt x="1159298" y="2476499"/>
                </a:lnTo>
                <a:lnTo>
                  <a:pt x="1116330" y="2578099"/>
                </a:lnTo>
                <a:lnTo>
                  <a:pt x="1096796" y="2616199"/>
                </a:lnTo>
                <a:lnTo>
                  <a:pt x="1075074" y="2666999"/>
                </a:lnTo>
                <a:lnTo>
                  <a:pt x="1051835" y="2717799"/>
                </a:lnTo>
                <a:lnTo>
                  <a:pt x="1027747" y="2768599"/>
                </a:lnTo>
                <a:lnTo>
                  <a:pt x="1003481" y="2819399"/>
                </a:lnTo>
                <a:lnTo>
                  <a:pt x="979705" y="2857499"/>
                </a:lnTo>
                <a:lnTo>
                  <a:pt x="957091" y="2908299"/>
                </a:lnTo>
                <a:lnTo>
                  <a:pt x="936307" y="2959099"/>
                </a:lnTo>
                <a:lnTo>
                  <a:pt x="913720" y="3009899"/>
                </a:lnTo>
                <a:lnTo>
                  <a:pt x="892457" y="3073399"/>
                </a:lnTo>
                <a:lnTo>
                  <a:pt x="872251" y="3124199"/>
                </a:lnTo>
                <a:lnTo>
                  <a:pt x="852840" y="3174999"/>
                </a:lnTo>
                <a:lnTo>
                  <a:pt x="833957" y="3225799"/>
                </a:lnTo>
                <a:lnTo>
                  <a:pt x="815340" y="3263899"/>
                </a:lnTo>
                <a:lnTo>
                  <a:pt x="802138" y="3276599"/>
                </a:lnTo>
                <a:lnTo>
                  <a:pt x="789741" y="3301999"/>
                </a:lnTo>
                <a:lnTo>
                  <a:pt x="776094" y="3314699"/>
                </a:lnTo>
                <a:close/>
              </a:path>
              <a:path w="1213484" h="3378200">
                <a:moveTo>
                  <a:pt x="286017" y="2501899"/>
                </a:moveTo>
                <a:lnTo>
                  <a:pt x="285750" y="2501899"/>
                </a:lnTo>
                <a:lnTo>
                  <a:pt x="293518" y="2489199"/>
                </a:lnTo>
                <a:lnTo>
                  <a:pt x="297180" y="2489199"/>
                </a:lnTo>
                <a:lnTo>
                  <a:pt x="286017" y="2501899"/>
                </a:lnTo>
                <a:close/>
              </a:path>
              <a:path w="1213484" h="3378200">
                <a:moveTo>
                  <a:pt x="330963" y="2501899"/>
                </a:moveTo>
                <a:lnTo>
                  <a:pt x="286017" y="2501899"/>
                </a:lnTo>
                <a:lnTo>
                  <a:pt x="297180" y="2489199"/>
                </a:lnTo>
                <a:lnTo>
                  <a:pt x="325283" y="2489199"/>
                </a:lnTo>
                <a:lnTo>
                  <a:pt x="330963" y="2501899"/>
                </a:lnTo>
                <a:close/>
              </a:path>
              <a:path w="1213484" h="3378200">
                <a:moveTo>
                  <a:pt x="331737" y="2501899"/>
                </a:moveTo>
                <a:lnTo>
                  <a:pt x="330963" y="2501899"/>
                </a:lnTo>
                <a:lnTo>
                  <a:pt x="325283" y="2489199"/>
                </a:lnTo>
                <a:lnTo>
                  <a:pt x="331737" y="2501899"/>
                </a:lnTo>
                <a:close/>
              </a:path>
              <a:path w="1213484" h="3378200">
                <a:moveTo>
                  <a:pt x="261937" y="2527299"/>
                </a:moveTo>
                <a:lnTo>
                  <a:pt x="260032" y="2527299"/>
                </a:lnTo>
                <a:lnTo>
                  <a:pt x="265836" y="2514599"/>
                </a:lnTo>
                <a:lnTo>
                  <a:pt x="266076" y="2501899"/>
                </a:lnTo>
                <a:lnTo>
                  <a:pt x="265926" y="2514599"/>
                </a:lnTo>
                <a:lnTo>
                  <a:pt x="261937" y="2527299"/>
                </a:lnTo>
                <a:close/>
              </a:path>
              <a:path w="1213484" h="3378200">
                <a:moveTo>
                  <a:pt x="323671" y="2603499"/>
                </a:moveTo>
                <a:lnTo>
                  <a:pt x="299099" y="2603499"/>
                </a:lnTo>
                <a:lnTo>
                  <a:pt x="286107" y="2590799"/>
                </a:lnTo>
                <a:lnTo>
                  <a:pt x="274364" y="2590799"/>
                </a:lnTo>
                <a:lnTo>
                  <a:pt x="265747" y="2578099"/>
                </a:lnTo>
                <a:lnTo>
                  <a:pt x="261595" y="2565399"/>
                </a:lnTo>
                <a:lnTo>
                  <a:pt x="259660" y="2552699"/>
                </a:lnTo>
                <a:lnTo>
                  <a:pt x="258484" y="2539999"/>
                </a:lnTo>
                <a:lnTo>
                  <a:pt x="258882" y="2527299"/>
                </a:lnTo>
                <a:lnTo>
                  <a:pt x="261937" y="2527299"/>
                </a:lnTo>
                <a:lnTo>
                  <a:pt x="265926" y="2514599"/>
                </a:lnTo>
                <a:lnTo>
                  <a:pt x="266076" y="2501899"/>
                </a:lnTo>
                <a:lnTo>
                  <a:pt x="342423" y="2501899"/>
                </a:lnTo>
                <a:lnTo>
                  <a:pt x="352454" y="2514599"/>
                </a:lnTo>
                <a:lnTo>
                  <a:pt x="359092" y="2527299"/>
                </a:lnTo>
                <a:lnTo>
                  <a:pt x="361979" y="2539999"/>
                </a:lnTo>
                <a:lnTo>
                  <a:pt x="362188" y="2552699"/>
                </a:lnTo>
                <a:lnTo>
                  <a:pt x="359896" y="2565399"/>
                </a:lnTo>
                <a:lnTo>
                  <a:pt x="355282" y="2578099"/>
                </a:lnTo>
                <a:lnTo>
                  <a:pt x="347364" y="2578099"/>
                </a:lnTo>
                <a:lnTo>
                  <a:pt x="336232" y="2590799"/>
                </a:lnTo>
                <a:lnTo>
                  <a:pt x="323671" y="2603499"/>
                </a:lnTo>
                <a:close/>
              </a:path>
              <a:path w="1213484" h="3378200">
                <a:moveTo>
                  <a:pt x="438933" y="2603499"/>
                </a:moveTo>
                <a:lnTo>
                  <a:pt x="323671" y="2603499"/>
                </a:lnTo>
                <a:lnTo>
                  <a:pt x="336232" y="2590799"/>
                </a:lnTo>
                <a:lnTo>
                  <a:pt x="347364" y="2578099"/>
                </a:lnTo>
                <a:lnTo>
                  <a:pt x="355282" y="2578099"/>
                </a:lnTo>
                <a:lnTo>
                  <a:pt x="359896" y="2565399"/>
                </a:lnTo>
                <a:lnTo>
                  <a:pt x="362188" y="2552699"/>
                </a:lnTo>
                <a:lnTo>
                  <a:pt x="361979" y="2539999"/>
                </a:lnTo>
                <a:lnTo>
                  <a:pt x="359092" y="2527299"/>
                </a:lnTo>
                <a:lnTo>
                  <a:pt x="352454" y="2514599"/>
                </a:lnTo>
                <a:lnTo>
                  <a:pt x="342423" y="2501899"/>
                </a:lnTo>
                <a:lnTo>
                  <a:pt x="345757" y="2501899"/>
                </a:lnTo>
                <a:lnTo>
                  <a:pt x="371115" y="2527299"/>
                </a:lnTo>
                <a:lnTo>
                  <a:pt x="402892" y="2565399"/>
                </a:lnTo>
                <a:lnTo>
                  <a:pt x="438933" y="2603499"/>
                </a:lnTo>
                <a:close/>
              </a:path>
              <a:path w="1213484" h="3378200">
                <a:moveTo>
                  <a:pt x="261595" y="2565399"/>
                </a:moveTo>
                <a:lnTo>
                  <a:pt x="260568" y="2565399"/>
                </a:lnTo>
                <a:lnTo>
                  <a:pt x="257889" y="2552699"/>
                </a:lnTo>
                <a:lnTo>
                  <a:pt x="257710" y="2539999"/>
                </a:lnTo>
                <a:lnTo>
                  <a:pt x="258882" y="2527299"/>
                </a:lnTo>
                <a:lnTo>
                  <a:pt x="258484" y="2539999"/>
                </a:lnTo>
                <a:lnTo>
                  <a:pt x="259660" y="2552699"/>
                </a:lnTo>
                <a:lnTo>
                  <a:pt x="261595" y="2565399"/>
                </a:lnTo>
                <a:close/>
              </a:path>
              <a:path w="1213484" h="3378200">
                <a:moveTo>
                  <a:pt x="649962" y="3352799"/>
                </a:moveTo>
                <a:lnTo>
                  <a:pt x="647700" y="3352799"/>
                </a:lnTo>
                <a:lnTo>
                  <a:pt x="637268" y="3314699"/>
                </a:lnTo>
                <a:lnTo>
                  <a:pt x="629625" y="3251199"/>
                </a:lnTo>
                <a:lnTo>
                  <a:pt x="622531" y="3200399"/>
                </a:lnTo>
                <a:lnTo>
                  <a:pt x="613745" y="3136899"/>
                </a:lnTo>
                <a:lnTo>
                  <a:pt x="601027" y="3073399"/>
                </a:lnTo>
                <a:lnTo>
                  <a:pt x="582706" y="3022599"/>
                </a:lnTo>
                <a:lnTo>
                  <a:pt x="561617" y="2984499"/>
                </a:lnTo>
                <a:lnTo>
                  <a:pt x="537135" y="2933699"/>
                </a:lnTo>
                <a:lnTo>
                  <a:pt x="508635" y="2882899"/>
                </a:lnTo>
                <a:lnTo>
                  <a:pt x="481382" y="2844799"/>
                </a:lnTo>
                <a:lnTo>
                  <a:pt x="449050" y="2806699"/>
                </a:lnTo>
                <a:lnTo>
                  <a:pt x="414337" y="2768599"/>
                </a:lnTo>
                <a:lnTo>
                  <a:pt x="379941" y="2730499"/>
                </a:lnTo>
                <a:lnTo>
                  <a:pt x="348562" y="2692399"/>
                </a:lnTo>
                <a:lnTo>
                  <a:pt x="322897" y="2666999"/>
                </a:lnTo>
                <a:lnTo>
                  <a:pt x="303475" y="2641599"/>
                </a:lnTo>
                <a:lnTo>
                  <a:pt x="286107" y="2616199"/>
                </a:lnTo>
                <a:lnTo>
                  <a:pt x="272132" y="2590799"/>
                </a:lnTo>
                <a:lnTo>
                  <a:pt x="262890" y="2578099"/>
                </a:lnTo>
                <a:lnTo>
                  <a:pt x="261595" y="2565399"/>
                </a:lnTo>
                <a:lnTo>
                  <a:pt x="265747" y="2578099"/>
                </a:lnTo>
                <a:lnTo>
                  <a:pt x="274364" y="2590799"/>
                </a:lnTo>
                <a:lnTo>
                  <a:pt x="286107" y="2590799"/>
                </a:lnTo>
                <a:lnTo>
                  <a:pt x="299099" y="2603499"/>
                </a:lnTo>
                <a:lnTo>
                  <a:pt x="438933" y="2603499"/>
                </a:lnTo>
                <a:lnTo>
                  <a:pt x="515189" y="2705099"/>
                </a:lnTo>
                <a:lnTo>
                  <a:pt x="551095" y="2755899"/>
                </a:lnTo>
                <a:lnTo>
                  <a:pt x="582649" y="2793999"/>
                </a:lnTo>
                <a:lnTo>
                  <a:pt x="607695" y="2832099"/>
                </a:lnTo>
                <a:lnTo>
                  <a:pt x="629632" y="2870199"/>
                </a:lnTo>
                <a:lnTo>
                  <a:pt x="646747" y="2908299"/>
                </a:lnTo>
                <a:lnTo>
                  <a:pt x="661005" y="2933699"/>
                </a:lnTo>
                <a:lnTo>
                  <a:pt x="674370" y="2959099"/>
                </a:lnTo>
                <a:lnTo>
                  <a:pt x="685948" y="2997199"/>
                </a:lnTo>
                <a:lnTo>
                  <a:pt x="695407" y="3009899"/>
                </a:lnTo>
                <a:lnTo>
                  <a:pt x="693681" y="3073399"/>
                </a:lnTo>
                <a:lnTo>
                  <a:pt x="689610" y="3111499"/>
                </a:lnTo>
                <a:lnTo>
                  <a:pt x="682823" y="3149599"/>
                </a:lnTo>
                <a:lnTo>
                  <a:pt x="673893" y="3174999"/>
                </a:lnTo>
                <a:lnTo>
                  <a:pt x="662820" y="3213099"/>
                </a:lnTo>
                <a:lnTo>
                  <a:pt x="649605" y="3225799"/>
                </a:lnTo>
                <a:lnTo>
                  <a:pt x="638755" y="3238499"/>
                </a:lnTo>
                <a:lnTo>
                  <a:pt x="659536" y="3238499"/>
                </a:lnTo>
                <a:lnTo>
                  <a:pt x="653295" y="3263899"/>
                </a:lnTo>
                <a:lnTo>
                  <a:pt x="646613" y="3289299"/>
                </a:lnTo>
                <a:lnTo>
                  <a:pt x="644842" y="3327399"/>
                </a:lnTo>
                <a:lnTo>
                  <a:pt x="646464" y="3340099"/>
                </a:lnTo>
                <a:lnTo>
                  <a:pt x="649962" y="3352799"/>
                </a:lnTo>
                <a:close/>
              </a:path>
              <a:path w="1213484" h="3378200">
                <a:moveTo>
                  <a:pt x="737719" y="3200399"/>
                </a:moveTo>
                <a:lnTo>
                  <a:pt x="723900" y="3174999"/>
                </a:lnTo>
                <a:lnTo>
                  <a:pt x="719970" y="3149599"/>
                </a:lnTo>
                <a:lnTo>
                  <a:pt x="716399" y="3098799"/>
                </a:lnTo>
                <a:lnTo>
                  <a:pt x="713037" y="3073399"/>
                </a:lnTo>
                <a:lnTo>
                  <a:pt x="721995" y="3060699"/>
                </a:lnTo>
                <a:lnTo>
                  <a:pt x="737294" y="3022599"/>
                </a:lnTo>
                <a:lnTo>
                  <a:pt x="753665" y="2984499"/>
                </a:lnTo>
                <a:lnTo>
                  <a:pt x="771822" y="2946399"/>
                </a:lnTo>
                <a:lnTo>
                  <a:pt x="792480" y="2908299"/>
                </a:lnTo>
                <a:lnTo>
                  <a:pt x="801532" y="2882899"/>
                </a:lnTo>
                <a:lnTo>
                  <a:pt x="803221" y="2920999"/>
                </a:lnTo>
                <a:lnTo>
                  <a:pt x="804948" y="2984499"/>
                </a:lnTo>
                <a:lnTo>
                  <a:pt x="791170" y="3022599"/>
                </a:lnTo>
                <a:lnTo>
                  <a:pt x="773177" y="3060699"/>
                </a:lnTo>
                <a:lnTo>
                  <a:pt x="757237" y="3111499"/>
                </a:lnTo>
                <a:lnTo>
                  <a:pt x="748932" y="3149599"/>
                </a:lnTo>
                <a:lnTo>
                  <a:pt x="743664" y="3174999"/>
                </a:lnTo>
                <a:lnTo>
                  <a:pt x="737719" y="3200399"/>
                </a:lnTo>
                <a:close/>
              </a:path>
              <a:path w="1213484" h="3378200">
                <a:moveTo>
                  <a:pt x="759142" y="3327399"/>
                </a:moveTo>
                <a:lnTo>
                  <a:pt x="757058" y="3327399"/>
                </a:lnTo>
                <a:lnTo>
                  <a:pt x="758666" y="3301999"/>
                </a:lnTo>
                <a:lnTo>
                  <a:pt x="757416" y="3276599"/>
                </a:lnTo>
                <a:lnTo>
                  <a:pt x="756052" y="3263899"/>
                </a:lnTo>
                <a:lnTo>
                  <a:pt x="754380" y="3251199"/>
                </a:lnTo>
                <a:lnTo>
                  <a:pt x="748545" y="3238499"/>
                </a:lnTo>
                <a:lnTo>
                  <a:pt x="739854" y="3213099"/>
                </a:lnTo>
                <a:lnTo>
                  <a:pt x="737719" y="3200399"/>
                </a:lnTo>
                <a:lnTo>
                  <a:pt x="743664" y="3174999"/>
                </a:lnTo>
                <a:lnTo>
                  <a:pt x="748932" y="3149599"/>
                </a:lnTo>
                <a:lnTo>
                  <a:pt x="757237" y="3111499"/>
                </a:lnTo>
                <a:lnTo>
                  <a:pt x="773177" y="3060699"/>
                </a:lnTo>
                <a:lnTo>
                  <a:pt x="791170" y="3022599"/>
                </a:lnTo>
                <a:lnTo>
                  <a:pt x="804965" y="2984499"/>
                </a:lnTo>
                <a:lnTo>
                  <a:pt x="805126" y="3022599"/>
                </a:lnTo>
                <a:lnTo>
                  <a:pt x="803571" y="3073399"/>
                </a:lnTo>
                <a:lnTo>
                  <a:pt x="800100" y="3111499"/>
                </a:lnTo>
                <a:lnTo>
                  <a:pt x="794087" y="3149599"/>
                </a:lnTo>
                <a:lnTo>
                  <a:pt x="777061" y="3200399"/>
                </a:lnTo>
                <a:lnTo>
                  <a:pt x="766762" y="3225799"/>
                </a:lnTo>
                <a:lnTo>
                  <a:pt x="756612" y="3263899"/>
                </a:lnTo>
                <a:lnTo>
                  <a:pt x="769739" y="3263899"/>
                </a:lnTo>
                <a:lnTo>
                  <a:pt x="765333" y="3289299"/>
                </a:lnTo>
                <a:lnTo>
                  <a:pt x="760334" y="3314699"/>
                </a:lnTo>
                <a:lnTo>
                  <a:pt x="759142" y="3327399"/>
                </a:lnTo>
                <a:close/>
              </a:path>
              <a:path w="1213484" h="3378200">
                <a:moveTo>
                  <a:pt x="659536" y="3238499"/>
                </a:moveTo>
                <a:lnTo>
                  <a:pt x="638755" y="3238499"/>
                </a:lnTo>
                <a:lnTo>
                  <a:pt x="649605" y="3225799"/>
                </a:lnTo>
                <a:lnTo>
                  <a:pt x="662820" y="3213099"/>
                </a:lnTo>
                <a:lnTo>
                  <a:pt x="673893" y="3174999"/>
                </a:lnTo>
                <a:lnTo>
                  <a:pt x="682823" y="3149599"/>
                </a:lnTo>
                <a:lnTo>
                  <a:pt x="689610" y="3111499"/>
                </a:lnTo>
                <a:lnTo>
                  <a:pt x="693681" y="3073399"/>
                </a:lnTo>
                <a:lnTo>
                  <a:pt x="695469" y="3035299"/>
                </a:lnTo>
                <a:lnTo>
                  <a:pt x="695407" y="3009899"/>
                </a:lnTo>
                <a:lnTo>
                  <a:pt x="696277" y="3022599"/>
                </a:lnTo>
                <a:lnTo>
                  <a:pt x="705177" y="3047999"/>
                </a:lnTo>
                <a:lnTo>
                  <a:pt x="712470" y="3073399"/>
                </a:lnTo>
                <a:lnTo>
                  <a:pt x="713037" y="3073399"/>
                </a:lnTo>
                <a:lnTo>
                  <a:pt x="708094" y="3086099"/>
                </a:lnTo>
                <a:lnTo>
                  <a:pt x="695086" y="3124199"/>
                </a:lnTo>
                <a:lnTo>
                  <a:pt x="683150" y="3162299"/>
                </a:lnTo>
                <a:lnTo>
                  <a:pt x="672465" y="3200399"/>
                </a:lnTo>
                <a:lnTo>
                  <a:pt x="662657" y="3225799"/>
                </a:lnTo>
                <a:lnTo>
                  <a:pt x="659536" y="3238499"/>
                </a:lnTo>
                <a:close/>
              </a:path>
              <a:path w="1213484" h="3378200">
                <a:moveTo>
                  <a:pt x="659487" y="3365499"/>
                </a:moveTo>
                <a:lnTo>
                  <a:pt x="655424" y="3365499"/>
                </a:lnTo>
                <a:lnTo>
                  <a:pt x="649962" y="3352799"/>
                </a:lnTo>
                <a:lnTo>
                  <a:pt x="646464" y="3340099"/>
                </a:lnTo>
                <a:lnTo>
                  <a:pt x="644842" y="3327399"/>
                </a:lnTo>
                <a:lnTo>
                  <a:pt x="646613" y="3289299"/>
                </a:lnTo>
                <a:lnTo>
                  <a:pt x="653295" y="3263899"/>
                </a:lnTo>
                <a:lnTo>
                  <a:pt x="662657" y="3225799"/>
                </a:lnTo>
                <a:lnTo>
                  <a:pt x="672465" y="3200399"/>
                </a:lnTo>
                <a:lnTo>
                  <a:pt x="683150" y="3162299"/>
                </a:lnTo>
                <a:lnTo>
                  <a:pt x="695086" y="3124199"/>
                </a:lnTo>
                <a:lnTo>
                  <a:pt x="708094" y="3086099"/>
                </a:lnTo>
                <a:lnTo>
                  <a:pt x="713037" y="3073399"/>
                </a:lnTo>
                <a:lnTo>
                  <a:pt x="716399" y="3098799"/>
                </a:lnTo>
                <a:lnTo>
                  <a:pt x="719970" y="3149599"/>
                </a:lnTo>
                <a:lnTo>
                  <a:pt x="723900" y="3174999"/>
                </a:lnTo>
                <a:lnTo>
                  <a:pt x="737719" y="3200399"/>
                </a:lnTo>
                <a:lnTo>
                  <a:pt x="736609" y="3213099"/>
                </a:lnTo>
                <a:lnTo>
                  <a:pt x="722947" y="3225799"/>
                </a:lnTo>
                <a:lnTo>
                  <a:pt x="701188" y="3238499"/>
                </a:lnTo>
                <a:lnTo>
                  <a:pt x="748545" y="3238499"/>
                </a:lnTo>
                <a:lnTo>
                  <a:pt x="754380" y="3251199"/>
                </a:lnTo>
                <a:lnTo>
                  <a:pt x="756052" y="3263899"/>
                </a:lnTo>
                <a:lnTo>
                  <a:pt x="745569" y="3289299"/>
                </a:lnTo>
                <a:lnTo>
                  <a:pt x="732740" y="3301999"/>
                </a:lnTo>
                <a:lnTo>
                  <a:pt x="717232" y="3327399"/>
                </a:lnTo>
                <a:lnTo>
                  <a:pt x="700995" y="3327399"/>
                </a:lnTo>
                <a:lnTo>
                  <a:pt x="682347" y="3340099"/>
                </a:lnTo>
                <a:lnTo>
                  <a:pt x="754165" y="3340099"/>
                </a:lnTo>
                <a:lnTo>
                  <a:pt x="751522" y="3352799"/>
                </a:lnTo>
                <a:lnTo>
                  <a:pt x="653459" y="3352799"/>
                </a:lnTo>
                <a:lnTo>
                  <a:pt x="659487" y="3365499"/>
                </a:lnTo>
                <a:close/>
              </a:path>
              <a:path w="1213484" h="3378200">
                <a:moveTo>
                  <a:pt x="748545" y="3238499"/>
                </a:moveTo>
                <a:lnTo>
                  <a:pt x="701188" y="3238499"/>
                </a:lnTo>
                <a:lnTo>
                  <a:pt x="722947" y="3225799"/>
                </a:lnTo>
                <a:lnTo>
                  <a:pt x="736609" y="3213099"/>
                </a:lnTo>
                <a:lnTo>
                  <a:pt x="737719" y="3200399"/>
                </a:lnTo>
                <a:lnTo>
                  <a:pt x="739854" y="3213099"/>
                </a:lnTo>
                <a:lnTo>
                  <a:pt x="748545" y="3238499"/>
                </a:lnTo>
                <a:close/>
              </a:path>
              <a:path w="1213484" h="3378200">
                <a:moveTo>
                  <a:pt x="632682" y="3276599"/>
                </a:moveTo>
                <a:lnTo>
                  <a:pt x="601980" y="3276599"/>
                </a:lnTo>
                <a:lnTo>
                  <a:pt x="605016" y="3263899"/>
                </a:lnTo>
                <a:lnTo>
                  <a:pt x="609838" y="3251199"/>
                </a:lnTo>
                <a:lnTo>
                  <a:pt x="616446" y="3238499"/>
                </a:lnTo>
                <a:lnTo>
                  <a:pt x="626387" y="3238499"/>
                </a:lnTo>
                <a:lnTo>
                  <a:pt x="614913" y="3251199"/>
                </a:lnTo>
                <a:lnTo>
                  <a:pt x="606742" y="3263899"/>
                </a:lnTo>
                <a:lnTo>
                  <a:pt x="631153" y="3263899"/>
                </a:lnTo>
                <a:lnTo>
                  <a:pt x="632682" y="3276599"/>
                </a:lnTo>
                <a:close/>
              </a:path>
              <a:path w="1213484" h="3378200">
                <a:moveTo>
                  <a:pt x="631153" y="3263899"/>
                </a:moveTo>
                <a:lnTo>
                  <a:pt x="606742" y="3263899"/>
                </a:lnTo>
                <a:lnTo>
                  <a:pt x="614913" y="3251199"/>
                </a:lnTo>
                <a:lnTo>
                  <a:pt x="626387" y="3238499"/>
                </a:lnTo>
                <a:lnTo>
                  <a:pt x="627851" y="3238499"/>
                </a:lnTo>
                <a:lnTo>
                  <a:pt x="629625" y="3251199"/>
                </a:lnTo>
                <a:lnTo>
                  <a:pt x="631153" y="3263899"/>
                </a:lnTo>
                <a:close/>
              </a:path>
              <a:path w="1213484" h="3378200">
                <a:moveTo>
                  <a:pt x="644222" y="3340099"/>
                </a:moveTo>
                <a:lnTo>
                  <a:pt x="634588" y="3340099"/>
                </a:lnTo>
                <a:lnTo>
                  <a:pt x="623054" y="3327399"/>
                </a:lnTo>
                <a:lnTo>
                  <a:pt x="613127" y="3314699"/>
                </a:lnTo>
                <a:lnTo>
                  <a:pt x="605790" y="3314699"/>
                </a:lnTo>
                <a:lnTo>
                  <a:pt x="602054" y="3301999"/>
                </a:lnTo>
                <a:lnTo>
                  <a:pt x="600908" y="3289299"/>
                </a:lnTo>
                <a:lnTo>
                  <a:pt x="602441" y="3263899"/>
                </a:lnTo>
                <a:lnTo>
                  <a:pt x="605016" y="3263899"/>
                </a:lnTo>
                <a:lnTo>
                  <a:pt x="601980" y="3276599"/>
                </a:lnTo>
                <a:lnTo>
                  <a:pt x="632682" y="3276599"/>
                </a:lnTo>
                <a:lnTo>
                  <a:pt x="637268" y="3314699"/>
                </a:lnTo>
                <a:lnTo>
                  <a:pt x="644222" y="3340099"/>
                </a:lnTo>
                <a:close/>
              </a:path>
              <a:path w="1213484" h="3378200">
                <a:moveTo>
                  <a:pt x="757058" y="3327399"/>
                </a:moveTo>
                <a:lnTo>
                  <a:pt x="717232" y="3327399"/>
                </a:lnTo>
                <a:lnTo>
                  <a:pt x="732740" y="3301999"/>
                </a:lnTo>
                <a:lnTo>
                  <a:pt x="745569" y="3289299"/>
                </a:lnTo>
                <a:lnTo>
                  <a:pt x="756052" y="3263899"/>
                </a:lnTo>
                <a:lnTo>
                  <a:pt x="757416" y="3276599"/>
                </a:lnTo>
                <a:lnTo>
                  <a:pt x="758666" y="3301999"/>
                </a:lnTo>
                <a:lnTo>
                  <a:pt x="757058" y="3327399"/>
                </a:lnTo>
                <a:close/>
              </a:path>
              <a:path w="1213484" h="3378200">
                <a:moveTo>
                  <a:pt x="605790" y="3314699"/>
                </a:moveTo>
                <a:lnTo>
                  <a:pt x="601980" y="3301999"/>
                </a:lnTo>
                <a:lnTo>
                  <a:pt x="600313" y="3289299"/>
                </a:lnTo>
                <a:lnTo>
                  <a:pt x="600432" y="3276599"/>
                </a:lnTo>
                <a:lnTo>
                  <a:pt x="601674" y="3276599"/>
                </a:lnTo>
                <a:lnTo>
                  <a:pt x="600908" y="3289299"/>
                </a:lnTo>
                <a:lnTo>
                  <a:pt x="602054" y="3301999"/>
                </a:lnTo>
                <a:lnTo>
                  <a:pt x="605790" y="3314699"/>
                </a:lnTo>
                <a:close/>
              </a:path>
              <a:path w="1213484" h="3378200">
                <a:moveTo>
                  <a:pt x="634588" y="3340099"/>
                </a:moveTo>
                <a:lnTo>
                  <a:pt x="633650" y="3340099"/>
                </a:lnTo>
                <a:lnTo>
                  <a:pt x="621982" y="3327399"/>
                </a:lnTo>
                <a:lnTo>
                  <a:pt x="612457" y="3314699"/>
                </a:lnTo>
                <a:lnTo>
                  <a:pt x="613127" y="3314699"/>
                </a:lnTo>
                <a:lnTo>
                  <a:pt x="623054" y="3327399"/>
                </a:lnTo>
                <a:lnTo>
                  <a:pt x="634588" y="3340099"/>
                </a:lnTo>
                <a:close/>
              </a:path>
              <a:path w="1213484" h="3378200">
                <a:moveTo>
                  <a:pt x="751522" y="3352799"/>
                </a:moveTo>
                <a:lnTo>
                  <a:pt x="754290" y="3340099"/>
                </a:lnTo>
                <a:lnTo>
                  <a:pt x="756807" y="3327399"/>
                </a:lnTo>
                <a:lnTo>
                  <a:pt x="759142" y="3327399"/>
                </a:lnTo>
                <a:lnTo>
                  <a:pt x="760334" y="3314699"/>
                </a:lnTo>
                <a:lnTo>
                  <a:pt x="760214" y="3327399"/>
                </a:lnTo>
                <a:lnTo>
                  <a:pt x="751522" y="3352799"/>
                </a:lnTo>
                <a:close/>
              </a:path>
              <a:path w="1213484" h="3378200">
                <a:moveTo>
                  <a:pt x="733410" y="3340099"/>
                </a:moveTo>
                <a:lnTo>
                  <a:pt x="682347" y="3340099"/>
                </a:lnTo>
                <a:lnTo>
                  <a:pt x="700995" y="3327399"/>
                </a:lnTo>
                <a:lnTo>
                  <a:pt x="756807" y="3327399"/>
                </a:lnTo>
                <a:lnTo>
                  <a:pt x="733410" y="3340099"/>
                </a:lnTo>
                <a:close/>
              </a:path>
              <a:path w="1213484" h="3378200">
                <a:moveTo>
                  <a:pt x="754165" y="3340099"/>
                </a:moveTo>
                <a:lnTo>
                  <a:pt x="733410" y="3340099"/>
                </a:lnTo>
                <a:lnTo>
                  <a:pt x="756807" y="3327399"/>
                </a:lnTo>
                <a:lnTo>
                  <a:pt x="754165" y="3340099"/>
                </a:lnTo>
                <a:close/>
              </a:path>
              <a:path w="1213484" h="3378200">
                <a:moveTo>
                  <a:pt x="751522" y="3352799"/>
                </a:moveTo>
                <a:lnTo>
                  <a:pt x="756807" y="3327399"/>
                </a:lnTo>
                <a:lnTo>
                  <a:pt x="754290" y="3340099"/>
                </a:lnTo>
                <a:lnTo>
                  <a:pt x="751522" y="3352799"/>
                </a:lnTo>
                <a:close/>
              </a:path>
              <a:path w="1213484" h="3378200">
                <a:moveTo>
                  <a:pt x="673491" y="3378199"/>
                </a:moveTo>
                <a:lnTo>
                  <a:pt x="666050" y="3378199"/>
                </a:lnTo>
                <a:lnTo>
                  <a:pt x="659487" y="3365499"/>
                </a:lnTo>
                <a:lnTo>
                  <a:pt x="653459" y="3352799"/>
                </a:lnTo>
                <a:lnTo>
                  <a:pt x="751522" y="3352799"/>
                </a:lnTo>
                <a:lnTo>
                  <a:pt x="743009" y="3365499"/>
                </a:lnTo>
                <a:lnTo>
                  <a:pt x="662940" y="3365499"/>
                </a:lnTo>
                <a:lnTo>
                  <a:pt x="673491" y="3378199"/>
                </a:lnTo>
                <a:close/>
              </a:path>
              <a:path w="1213484" h="3378200">
                <a:moveTo>
                  <a:pt x="744348" y="3365499"/>
                </a:moveTo>
                <a:lnTo>
                  <a:pt x="743009" y="3365499"/>
                </a:lnTo>
                <a:lnTo>
                  <a:pt x="751522" y="3352799"/>
                </a:lnTo>
                <a:lnTo>
                  <a:pt x="744348" y="3365499"/>
                </a:lnTo>
                <a:close/>
              </a:path>
              <a:path w="1213484" h="3378200">
                <a:moveTo>
                  <a:pt x="723126" y="3378199"/>
                </a:moveTo>
                <a:lnTo>
                  <a:pt x="673491" y="3378199"/>
                </a:lnTo>
                <a:lnTo>
                  <a:pt x="662940" y="3365499"/>
                </a:lnTo>
                <a:lnTo>
                  <a:pt x="733425" y="3365499"/>
                </a:lnTo>
                <a:lnTo>
                  <a:pt x="723126" y="3378199"/>
                </a:lnTo>
                <a:close/>
              </a:path>
              <a:path w="1213484" h="3378200">
                <a:moveTo>
                  <a:pt x="723929" y="3378199"/>
                </a:moveTo>
                <a:lnTo>
                  <a:pt x="723126" y="3378199"/>
                </a:lnTo>
                <a:lnTo>
                  <a:pt x="733425" y="3365499"/>
                </a:lnTo>
                <a:lnTo>
                  <a:pt x="734853" y="3365499"/>
                </a:lnTo>
                <a:lnTo>
                  <a:pt x="723929" y="337819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2350" y="6770458"/>
            <a:ext cx="1012190" cy="800100"/>
          </a:xfrm>
          <a:custGeom>
            <a:avLst/>
            <a:gdLst/>
            <a:ahLst/>
            <a:cxnLst/>
            <a:rect l="l" t="t" r="r" b="b"/>
            <a:pathLst>
              <a:path w="1012189" h="800100">
                <a:moveTo>
                  <a:pt x="945309" y="1269"/>
                </a:moveTo>
                <a:lnTo>
                  <a:pt x="947127" y="0"/>
                </a:lnTo>
                <a:lnTo>
                  <a:pt x="952842" y="0"/>
                </a:lnTo>
                <a:lnTo>
                  <a:pt x="945309" y="1269"/>
                </a:lnTo>
                <a:close/>
              </a:path>
              <a:path w="1012189" h="800100">
                <a:moveTo>
                  <a:pt x="952724" y="106679"/>
                </a:moveTo>
                <a:lnTo>
                  <a:pt x="948377" y="106679"/>
                </a:lnTo>
                <a:lnTo>
                  <a:pt x="939745" y="104139"/>
                </a:lnTo>
                <a:lnTo>
                  <a:pt x="908595" y="74929"/>
                </a:lnTo>
                <a:lnTo>
                  <a:pt x="905962" y="54609"/>
                </a:lnTo>
                <a:lnTo>
                  <a:pt x="907955" y="40639"/>
                </a:lnTo>
                <a:lnTo>
                  <a:pt x="930934" y="6349"/>
                </a:lnTo>
                <a:lnTo>
                  <a:pt x="952842" y="0"/>
                </a:lnTo>
                <a:lnTo>
                  <a:pt x="966028" y="2539"/>
                </a:lnTo>
                <a:lnTo>
                  <a:pt x="999753" y="22859"/>
                </a:lnTo>
                <a:lnTo>
                  <a:pt x="1006867" y="35559"/>
                </a:lnTo>
                <a:lnTo>
                  <a:pt x="1007149" y="36264"/>
                </a:lnTo>
                <a:lnTo>
                  <a:pt x="1008920" y="43179"/>
                </a:lnTo>
                <a:lnTo>
                  <a:pt x="1010096" y="57149"/>
                </a:lnTo>
                <a:lnTo>
                  <a:pt x="1009030" y="68579"/>
                </a:lnTo>
                <a:lnTo>
                  <a:pt x="1008132" y="71119"/>
                </a:lnTo>
                <a:lnTo>
                  <a:pt x="1007397" y="73659"/>
                </a:lnTo>
                <a:lnTo>
                  <a:pt x="1004277" y="78739"/>
                </a:lnTo>
                <a:lnTo>
                  <a:pt x="999202" y="86359"/>
                </a:lnTo>
                <a:lnTo>
                  <a:pt x="993951" y="92709"/>
                </a:lnTo>
                <a:lnTo>
                  <a:pt x="992966" y="92709"/>
                </a:lnTo>
                <a:lnTo>
                  <a:pt x="989509" y="96519"/>
                </a:lnTo>
                <a:lnTo>
                  <a:pt x="988891" y="96519"/>
                </a:lnTo>
                <a:lnTo>
                  <a:pt x="986538" y="97789"/>
                </a:lnTo>
                <a:lnTo>
                  <a:pt x="969987" y="97789"/>
                </a:lnTo>
                <a:lnTo>
                  <a:pt x="961414" y="100329"/>
                </a:lnTo>
                <a:lnTo>
                  <a:pt x="952724" y="106679"/>
                </a:lnTo>
                <a:close/>
              </a:path>
              <a:path w="1012189" h="800100">
                <a:moveTo>
                  <a:pt x="987738" y="10159"/>
                </a:moveTo>
                <a:lnTo>
                  <a:pt x="979036" y="6349"/>
                </a:lnTo>
                <a:lnTo>
                  <a:pt x="966028" y="2539"/>
                </a:lnTo>
                <a:lnTo>
                  <a:pt x="952842" y="0"/>
                </a:lnTo>
                <a:lnTo>
                  <a:pt x="966960" y="0"/>
                </a:lnTo>
                <a:lnTo>
                  <a:pt x="973514" y="1269"/>
                </a:lnTo>
                <a:lnTo>
                  <a:pt x="981417" y="5079"/>
                </a:lnTo>
                <a:lnTo>
                  <a:pt x="987738" y="10159"/>
                </a:lnTo>
                <a:close/>
              </a:path>
              <a:path w="1012189" h="800100">
                <a:moveTo>
                  <a:pt x="518808" y="673099"/>
                </a:moveTo>
                <a:lnTo>
                  <a:pt x="533871" y="607059"/>
                </a:lnTo>
                <a:lnTo>
                  <a:pt x="537293" y="554989"/>
                </a:lnTo>
                <a:lnTo>
                  <a:pt x="537688" y="496569"/>
                </a:lnTo>
                <a:lnTo>
                  <a:pt x="534489" y="443229"/>
                </a:lnTo>
                <a:lnTo>
                  <a:pt x="530222" y="419099"/>
                </a:lnTo>
                <a:lnTo>
                  <a:pt x="555402" y="384809"/>
                </a:lnTo>
                <a:lnTo>
                  <a:pt x="588484" y="344169"/>
                </a:lnTo>
                <a:lnTo>
                  <a:pt x="623039" y="302259"/>
                </a:lnTo>
                <a:lnTo>
                  <a:pt x="657240" y="261619"/>
                </a:lnTo>
                <a:lnTo>
                  <a:pt x="691554" y="222249"/>
                </a:lnTo>
                <a:lnTo>
                  <a:pt x="787420" y="114299"/>
                </a:lnTo>
                <a:lnTo>
                  <a:pt x="821516" y="77469"/>
                </a:lnTo>
                <a:lnTo>
                  <a:pt x="853648" y="45719"/>
                </a:lnTo>
                <a:lnTo>
                  <a:pt x="884262" y="22859"/>
                </a:lnTo>
                <a:lnTo>
                  <a:pt x="919981" y="5079"/>
                </a:lnTo>
                <a:lnTo>
                  <a:pt x="936769" y="1269"/>
                </a:lnTo>
                <a:lnTo>
                  <a:pt x="945309" y="1269"/>
                </a:lnTo>
                <a:lnTo>
                  <a:pt x="939031" y="2539"/>
                </a:lnTo>
                <a:lnTo>
                  <a:pt x="930934" y="6349"/>
                </a:lnTo>
                <a:lnTo>
                  <a:pt x="907955" y="40639"/>
                </a:lnTo>
                <a:lnTo>
                  <a:pt x="905962" y="54609"/>
                </a:lnTo>
                <a:lnTo>
                  <a:pt x="905989" y="57149"/>
                </a:lnTo>
                <a:lnTo>
                  <a:pt x="924267" y="95249"/>
                </a:lnTo>
                <a:lnTo>
                  <a:pt x="948377" y="106679"/>
                </a:lnTo>
                <a:lnTo>
                  <a:pt x="952724" y="106679"/>
                </a:lnTo>
                <a:lnTo>
                  <a:pt x="938334" y="116839"/>
                </a:lnTo>
                <a:lnTo>
                  <a:pt x="905676" y="149859"/>
                </a:lnTo>
                <a:lnTo>
                  <a:pt x="866879" y="194309"/>
                </a:lnTo>
                <a:lnTo>
                  <a:pt x="825850" y="242569"/>
                </a:lnTo>
                <a:lnTo>
                  <a:pt x="748054" y="336549"/>
                </a:lnTo>
                <a:lnTo>
                  <a:pt x="684202" y="412749"/>
                </a:lnTo>
                <a:lnTo>
                  <a:pt x="652923" y="450849"/>
                </a:lnTo>
                <a:lnTo>
                  <a:pt x="623312" y="487679"/>
                </a:lnTo>
                <a:lnTo>
                  <a:pt x="596294" y="524509"/>
                </a:lnTo>
                <a:lnTo>
                  <a:pt x="572794" y="558799"/>
                </a:lnTo>
                <a:lnTo>
                  <a:pt x="552569" y="596899"/>
                </a:lnTo>
                <a:lnTo>
                  <a:pt x="536718" y="636269"/>
                </a:lnTo>
                <a:lnTo>
                  <a:pt x="521761" y="669289"/>
                </a:lnTo>
                <a:lnTo>
                  <a:pt x="518808" y="673099"/>
                </a:lnTo>
                <a:close/>
              </a:path>
              <a:path w="1012189" h="800100">
                <a:moveTo>
                  <a:pt x="1006644" y="34289"/>
                </a:moveTo>
                <a:lnTo>
                  <a:pt x="999753" y="22859"/>
                </a:lnTo>
                <a:lnTo>
                  <a:pt x="990853" y="12699"/>
                </a:lnTo>
                <a:lnTo>
                  <a:pt x="987738" y="10159"/>
                </a:lnTo>
                <a:lnTo>
                  <a:pt x="990615" y="11429"/>
                </a:lnTo>
                <a:lnTo>
                  <a:pt x="999514" y="19049"/>
                </a:lnTo>
                <a:lnTo>
                  <a:pt x="1005423" y="30479"/>
                </a:lnTo>
                <a:lnTo>
                  <a:pt x="1006644" y="34289"/>
                </a:lnTo>
                <a:close/>
              </a:path>
              <a:path w="1012189" h="800100">
                <a:moveTo>
                  <a:pt x="1009043" y="68541"/>
                </a:moveTo>
                <a:lnTo>
                  <a:pt x="1010096" y="57149"/>
                </a:lnTo>
                <a:lnTo>
                  <a:pt x="1008920" y="43179"/>
                </a:lnTo>
                <a:lnTo>
                  <a:pt x="1007149" y="36264"/>
                </a:lnTo>
                <a:lnTo>
                  <a:pt x="1010944" y="45719"/>
                </a:lnTo>
                <a:lnTo>
                  <a:pt x="1011912" y="54609"/>
                </a:lnTo>
                <a:lnTo>
                  <a:pt x="1010825" y="63499"/>
                </a:lnTo>
                <a:lnTo>
                  <a:pt x="1009043" y="68541"/>
                </a:lnTo>
                <a:close/>
              </a:path>
              <a:path w="1012189" h="800100">
                <a:moveTo>
                  <a:pt x="993951" y="92709"/>
                </a:moveTo>
                <a:lnTo>
                  <a:pt x="999202" y="86359"/>
                </a:lnTo>
                <a:lnTo>
                  <a:pt x="1004277" y="78739"/>
                </a:lnTo>
                <a:lnTo>
                  <a:pt x="1007397" y="73659"/>
                </a:lnTo>
                <a:lnTo>
                  <a:pt x="1005914" y="77469"/>
                </a:lnTo>
                <a:lnTo>
                  <a:pt x="1001181" y="83819"/>
                </a:lnTo>
                <a:lnTo>
                  <a:pt x="995377" y="91439"/>
                </a:lnTo>
                <a:lnTo>
                  <a:pt x="993951" y="92709"/>
                </a:lnTo>
                <a:close/>
              </a:path>
              <a:path w="1012189" h="800100">
                <a:moveTo>
                  <a:pt x="981834" y="100329"/>
                </a:moveTo>
                <a:lnTo>
                  <a:pt x="988891" y="96519"/>
                </a:lnTo>
                <a:lnTo>
                  <a:pt x="987495" y="97789"/>
                </a:lnTo>
                <a:lnTo>
                  <a:pt x="981834" y="100329"/>
                </a:lnTo>
                <a:close/>
              </a:path>
              <a:path w="1012189" h="800100">
                <a:moveTo>
                  <a:pt x="974178" y="104139"/>
                </a:moveTo>
                <a:lnTo>
                  <a:pt x="981834" y="100329"/>
                </a:lnTo>
                <a:lnTo>
                  <a:pt x="987495" y="97789"/>
                </a:lnTo>
                <a:lnTo>
                  <a:pt x="988891" y="96519"/>
                </a:lnTo>
                <a:lnTo>
                  <a:pt x="986194" y="99059"/>
                </a:lnTo>
                <a:lnTo>
                  <a:pt x="979512" y="101599"/>
                </a:lnTo>
                <a:lnTo>
                  <a:pt x="974178" y="104139"/>
                </a:lnTo>
                <a:close/>
              </a:path>
              <a:path w="1012189" h="800100">
                <a:moveTo>
                  <a:pt x="964927" y="106679"/>
                </a:moveTo>
                <a:lnTo>
                  <a:pt x="952724" y="106679"/>
                </a:lnTo>
                <a:lnTo>
                  <a:pt x="961414" y="100329"/>
                </a:lnTo>
                <a:lnTo>
                  <a:pt x="969987" y="97789"/>
                </a:lnTo>
                <a:lnTo>
                  <a:pt x="973797" y="104139"/>
                </a:lnTo>
                <a:lnTo>
                  <a:pt x="973559" y="104139"/>
                </a:lnTo>
                <a:lnTo>
                  <a:pt x="964927" y="106679"/>
                </a:lnTo>
                <a:close/>
              </a:path>
              <a:path w="1012189" h="800100">
                <a:moveTo>
                  <a:pt x="974178" y="104139"/>
                </a:moveTo>
                <a:lnTo>
                  <a:pt x="973797" y="104139"/>
                </a:lnTo>
                <a:lnTo>
                  <a:pt x="969987" y="97789"/>
                </a:lnTo>
                <a:lnTo>
                  <a:pt x="986538" y="97789"/>
                </a:lnTo>
                <a:lnTo>
                  <a:pt x="981834" y="100329"/>
                </a:lnTo>
                <a:lnTo>
                  <a:pt x="974178" y="104139"/>
                </a:lnTo>
                <a:close/>
              </a:path>
              <a:path w="1012189" h="800100">
                <a:moveTo>
                  <a:pt x="405173" y="406399"/>
                </a:moveTo>
                <a:lnTo>
                  <a:pt x="409189" y="354329"/>
                </a:lnTo>
                <a:lnTo>
                  <a:pt x="414679" y="314959"/>
                </a:lnTo>
                <a:lnTo>
                  <a:pt x="430396" y="261619"/>
                </a:lnTo>
                <a:lnTo>
                  <a:pt x="451067" y="228599"/>
                </a:lnTo>
                <a:lnTo>
                  <a:pt x="453732" y="227329"/>
                </a:lnTo>
                <a:lnTo>
                  <a:pt x="462304" y="227329"/>
                </a:lnTo>
                <a:lnTo>
                  <a:pt x="453945" y="228599"/>
                </a:lnTo>
                <a:lnTo>
                  <a:pt x="472008" y="228599"/>
                </a:lnTo>
                <a:lnTo>
                  <a:pt x="482069" y="229869"/>
                </a:lnTo>
                <a:lnTo>
                  <a:pt x="491772" y="233679"/>
                </a:lnTo>
                <a:lnTo>
                  <a:pt x="498643" y="237489"/>
                </a:lnTo>
                <a:lnTo>
                  <a:pt x="500404" y="238759"/>
                </a:lnTo>
                <a:lnTo>
                  <a:pt x="502540" y="240029"/>
                </a:lnTo>
                <a:lnTo>
                  <a:pt x="522431" y="283209"/>
                </a:lnTo>
                <a:lnTo>
                  <a:pt x="521218" y="297179"/>
                </a:lnTo>
                <a:lnTo>
                  <a:pt x="490879" y="328929"/>
                </a:lnTo>
                <a:lnTo>
                  <a:pt x="490093" y="330199"/>
                </a:lnTo>
                <a:lnTo>
                  <a:pt x="467707" y="341629"/>
                </a:lnTo>
                <a:lnTo>
                  <a:pt x="446112" y="358139"/>
                </a:lnTo>
                <a:lnTo>
                  <a:pt x="422219" y="384809"/>
                </a:lnTo>
                <a:lnTo>
                  <a:pt x="405173" y="406399"/>
                </a:lnTo>
                <a:close/>
              </a:path>
              <a:path w="1012189" h="800100">
                <a:moveTo>
                  <a:pt x="454015" y="228599"/>
                </a:moveTo>
                <a:lnTo>
                  <a:pt x="462304" y="227329"/>
                </a:lnTo>
                <a:lnTo>
                  <a:pt x="454015" y="228599"/>
                </a:lnTo>
                <a:close/>
              </a:path>
              <a:path w="1012189" h="800100">
                <a:moveTo>
                  <a:pt x="472008" y="228599"/>
                </a:moveTo>
                <a:lnTo>
                  <a:pt x="454015" y="228599"/>
                </a:lnTo>
                <a:lnTo>
                  <a:pt x="462304" y="227329"/>
                </a:lnTo>
                <a:lnTo>
                  <a:pt x="472008" y="228599"/>
                </a:lnTo>
                <a:close/>
              </a:path>
              <a:path w="1012189" h="800100">
                <a:moveTo>
                  <a:pt x="498643" y="237489"/>
                </a:moveTo>
                <a:lnTo>
                  <a:pt x="491772" y="233679"/>
                </a:lnTo>
                <a:lnTo>
                  <a:pt x="482069" y="229869"/>
                </a:lnTo>
                <a:lnTo>
                  <a:pt x="462304" y="227329"/>
                </a:lnTo>
                <a:lnTo>
                  <a:pt x="468481" y="227329"/>
                </a:lnTo>
                <a:lnTo>
                  <a:pt x="488974" y="231139"/>
                </a:lnTo>
                <a:lnTo>
                  <a:pt x="497190" y="236219"/>
                </a:lnTo>
                <a:lnTo>
                  <a:pt x="498643" y="237489"/>
                </a:lnTo>
                <a:close/>
              </a:path>
              <a:path w="1012189" h="800100">
                <a:moveTo>
                  <a:pt x="59203" y="800099"/>
                </a:moveTo>
                <a:lnTo>
                  <a:pt x="22100" y="787399"/>
                </a:lnTo>
                <a:lnTo>
                  <a:pt x="223" y="749299"/>
                </a:lnTo>
                <a:lnTo>
                  <a:pt x="0" y="741679"/>
                </a:lnTo>
                <a:lnTo>
                  <a:pt x="1294" y="734059"/>
                </a:lnTo>
                <a:lnTo>
                  <a:pt x="7664" y="722629"/>
                </a:lnTo>
                <a:lnTo>
                  <a:pt x="17963" y="708659"/>
                </a:lnTo>
                <a:lnTo>
                  <a:pt x="31774" y="692149"/>
                </a:lnTo>
                <a:lnTo>
                  <a:pt x="65731" y="665479"/>
                </a:lnTo>
                <a:lnTo>
                  <a:pt x="100888" y="631189"/>
                </a:lnTo>
                <a:lnTo>
                  <a:pt x="136616" y="589279"/>
                </a:lnTo>
                <a:lnTo>
                  <a:pt x="172287" y="544829"/>
                </a:lnTo>
                <a:lnTo>
                  <a:pt x="240943" y="449579"/>
                </a:lnTo>
                <a:lnTo>
                  <a:pt x="272671" y="403859"/>
                </a:lnTo>
                <a:lnTo>
                  <a:pt x="301827" y="363219"/>
                </a:lnTo>
                <a:lnTo>
                  <a:pt x="327783" y="327659"/>
                </a:lnTo>
                <a:lnTo>
                  <a:pt x="372442" y="279399"/>
                </a:lnTo>
                <a:lnTo>
                  <a:pt x="411792" y="247649"/>
                </a:lnTo>
                <a:lnTo>
                  <a:pt x="437792" y="233679"/>
                </a:lnTo>
                <a:lnTo>
                  <a:pt x="445993" y="229869"/>
                </a:lnTo>
                <a:lnTo>
                  <a:pt x="451067" y="228599"/>
                </a:lnTo>
                <a:lnTo>
                  <a:pt x="448969" y="231139"/>
                </a:lnTo>
                <a:lnTo>
                  <a:pt x="439847" y="242569"/>
                </a:lnTo>
                <a:lnTo>
                  <a:pt x="421644" y="287019"/>
                </a:lnTo>
                <a:lnTo>
                  <a:pt x="409189" y="354329"/>
                </a:lnTo>
                <a:lnTo>
                  <a:pt x="405173" y="406399"/>
                </a:lnTo>
                <a:lnTo>
                  <a:pt x="393618" y="420369"/>
                </a:lnTo>
                <a:lnTo>
                  <a:pt x="361555" y="463549"/>
                </a:lnTo>
                <a:lnTo>
                  <a:pt x="326996" y="513079"/>
                </a:lnTo>
                <a:lnTo>
                  <a:pt x="305181" y="544829"/>
                </a:lnTo>
                <a:lnTo>
                  <a:pt x="255665" y="614679"/>
                </a:lnTo>
                <a:lnTo>
                  <a:pt x="221177" y="662939"/>
                </a:lnTo>
                <a:lnTo>
                  <a:pt x="189043" y="706119"/>
                </a:lnTo>
                <a:lnTo>
                  <a:pt x="160442" y="740409"/>
                </a:lnTo>
                <a:lnTo>
                  <a:pt x="117693" y="778509"/>
                </a:lnTo>
                <a:lnTo>
                  <a:pt x="69874" y="798829"/>
                </a:lnTo>
                <a:lnTo>
                  <a:pt x="59203" y="800099"/>
                </a:lnTo>
                <a:close/>
              </a:path>
              <a:path w="1012189" h="800100">
                <a:moveTo>
                  <a:pt x="430396" y="261619"/>
                </a:moveTo>
                <a:lnTo>
                  <a:pt x="439847" y="242569"/>
                </a:lnTo>
                <a:lnTo>
                  <a:pt x="448969" y="231139"/>
                </a:lnTo>
                <a:lnTo>
                  <a:pt x="439861" y="242569"/>
                </a:lnTo>
                <a:lnTo>
                  <a:pt x="430396" y="261619"/>
                </a:lnTo>
                <a:close/>
              </a:path>
              <a:path w="1012189" h="800100">
                <a:moveTo>
                  <a:pt x="517951" y="259079"/>
                </a:moveTo>
                <a:lnTo>
                  <a:pt x="513858" y="252729"/>
                </a:lnTo>
                <a:lnTo>
                  <a:pt x="507444" y="245109"/>
                </a:lnTo>
                <a:lnTo>
                  <a:pt x="502540" y="240029"/>
                </a:lnTo>
                <a:lnTo>
                  <a:pt x="505366" y="242569"/>
                </a:lnTo>
                <a:lnTo>
                  <a:pt x="512549" y="250189"/>
                </a:lnTo>
                <a:lnTo>
                  <a:pt x="517549" y="257809"/>
                </a:lnTo>
                <a:lnTo>
                  <a:pt x="517951" y="259079"/>
                </a:lnTo>
                <a:close/>
              </a:path>
              <a:path w="1012189" h="800100">
                <a:moveTo>
                  <a:pt x="521218" y="297179"/>
                </a:moveTo>
                <a:lnTo>
                  <a:pt x="522431" y="283209"/>
                </a:lnTo>
                <a:lnTo>
                  <a:pt x="521017" y="270509"/>
                </a:lnTo>
                <a:lnTo>
                  <a:pt x="517951" y="259079"/>
                </a:lnTo>
                <a:lnTo>
                  <a:pt x="519023" y="261619"/>
                </a:lnTo>
                <a:lnTo>
                  <a:pt x="522312" y="270509"/>
                </a:lnTo>
                <a:lnTo>
                  <a:pt x="523428" y="280669"/>
                </a:lnTo>
                <a:lnTo>
                  <a:pt x="522669" y="290829"/>
                </a:lnTo>
                <a:lnTo>
                  <a:pt x="521218" y="297179"/>
                </a:lnTo>
                <a:close/>
              </a:path>
              <a:path w="1012189" h="800100">
                <a:moveTo>
                  <a:pt x="521166" y="298449"/>
                </a:moveTo>
                <a:lnTo>
                  <a:pt x="520940" y="298449"/>
                </a:lnTo>
                <a:lnTo>
                  <a:pt x="521218" y="297179"/>
                </a:lnTo>
                <a:lnTo>
                  <a:pt x="521166" y="298449"/>
                </a:lnTo>
                <a:close/>
              </a:path>
              <a:path w="1012189" h="800100">
                <a:moveTo>
                  <a:pt x="516597" y="311149"/>
                </a:moveTo>
                <a:lnTo>
                  <a:pt x="520940" y="298449"/>
                </a:lnTo>
                <a:lnTo>
                  <a:pt x="520303" y="300989"/>
                </a:lnTo>
                <a:lnTo>
                  <a:pt x="516597" y="311149"/>
                </a:lnTo>
                <a:close/>
              </a:path>
              <a:path w="1012189" h="800100">
                <a:moveTo>
                  <a:pt x="490093" y="330199"/>
                </a:moveTo>
                <a:lnTo>
                  <a:pt x="490879" y="328929"/>
                </a:lnTo>
                <a:lnTo>
                  <a:pt x="499928" y="323849"/>
                </a:lnTo>
                <a:lnTo>
                  <a:pt x="509691" y="317499"/>
                </a:lnTo>
                <a:lnTo>
                  <a:pt x="516597" y="311149"/>
                </a:lnTo>
                <a:lnTo>
                  <a:pt x="505182" y="322579"/>
                </a:lnTo>
                <a:lnTo>
                  <a:pt x="490093" y="330199"/>
                </a:lnTo>
                <a:close/>
              </a:path>
              <a:path w="1012189" h="800100">
                <a:moveTo>
                  <a:pt x="417537" y="659129"/>
                </a:moveTo>
                <a:lnTo>
                  <a:pt x="409731" y="626109"/>
                </a:lnTo>
                <a:lnTo>
                  <a:pt x="404890" y="579119"/>
                </a:lnTo>
                <a:lnTo>
                  <a:pt x="402724" y="524509"/>
                </a:lnTo>
                <a:lnTo>
                  <a:pt x="402919" y="463549"/>
                </a:lnTo>
                <a:lnTo>
                  <a:pt x="405173" y="406399"/>
                </a:lnTo>
                <a:lnTo>
                  <a:pt x="446112" y="358139"/>
                </a:lnTo>
                <a:lnTo>
                  <a:pt x="490093" y="330199"/>
                </a:lnTo>
                <a:lnTo>
                  <a:pt x="486117" y="336549"/>
                </a:lnTo>
                <a:lnTo>
                  <a:pt x="490105" y="349249"/>
                </a:lnTo>
                <a:lnTo>
                  <a:pt x="502309" y="363219"/>
                </a:lnTo>
                <a:lnTo>
                  <a:pt x="516656" y="380999"/>
                </a:lnTo>
                <a:lnTo>
                  <a:pt x="527074" y="401319"/>
                </a:lnTo>
                <a:lnTo>
                  <a:pt x="530222" y="419099"/>
                </a:lnTo>
                <a:lnTo>
                  <a:pt x="525049" y="425449"/>
                </a:lnTo>
                <a:lnTo>
                  <a:pt x="498678" y="463549"/>
                </a:lnTo>
                <a:lnTo>
                  <a:pt x="477544" y="497839"/>
                </a:lnTo>
                <a:lnTo>
                  <a:pt x="452764" y="544829"/>
                </a:lnTo>
                <a:lnTo>
                  <a:pt x="432181" y="589279"/>
                </a:lnTo>
                <a:lnTo>
                  <a:pt x="419278" y="628649"/>
                </a:lnTo>
                <a:lnTo>
                  <a:pt x="417537" y="659129"/>
                </a:lnTo>
                <a:close/>
              </a:path>
              <a:path w="1012189" h="800100">
                <a:moveTo>
                  <a:pt x="478735" y="701039"/>
                </a:moveTo>
                <a:lnTo>
                  <a:pt x="464299" y="701039"/>
                </a:lnTo>
                <a:lnTo>
                  <a:pt x="451827" y="698499"/>
                </a:lnTo>
                <a:lnTo>
                  <a:pt x="441647" y="693419"/>
                </a:lnTo>
                <a:lnTo>
                  <a:pt x="440977" y="692149"/>
                </a:lnTo>
                <a:lnTo>
                  <a:pt x="434900" y="686866"/>
                </a:lnTo>
                <a:lnTo>
                  <a:pt x="432539" y="684529"/>
                </a:lnTo>
                <a:lnTo>
                  <a:pt x="424502" y="674369"/>
                </a:lnTo>
                <a:lnTo>
                  <a:pt x="417537" y="659129"/>
                </a:lnTo>
                <a:lnTo>
                  <a:pt x="419278" y="628649"/>
                </a:lnTo>
                <a:lnTo>
                  <a:pt x="432181" y="589279"/>
                </a:lnTo>
                <a:lnTo>
                  <a:pt x="452859" y="544829"/>
                </a:lnTo>
                <a:lnTo>
                  <a:pt x="477544" y="497839"/>
                </a:lnTo>
                <a:lnTo>
                  <a:pt x="498678" y="463549"/>
                </a:lnTo>
                <a:lnTo>
                  <a:pt x="525049" y="425449"/>
                </a:lnTo>
                <a:lnTo>
                  <a:pt x="530222" y="419099"/>
                </a:lnTo>
                <a:lnTo>
                  <a:pt x="534489" y="443229"/>
                </a:lnTo>
                <a:lnTo>
                  <a:pt x="537688" y="496569"/>
                </a:lnTo>
                <a:lnTo>
                  <a:pt x="537293" y="554989"/>
                </a:lnTo>
                <a:lnTo>
                  <a:pt x="533871" y="607059"/>
                </a:lnTo>
                <a:lnTo>
                  <a:pt x="528027" y="646429"/>
                </a:lnTo>
                <a:lnTo>
                  <a:pt x="504214" y="692149"/>
                </a:lnTo>
                <a:lnTo>
                  <a:pt x="492814" y="697229"/>
                </a:lnTo>
                <a:lnTo>
                  <a:pt x="478735" y="701039"/>
                </a:lnTo>
                <a:close/>
              </a:path>
              <a:path w="1012189" h="800100">
                <a:moveTo>
                  <a:pt x="432181" y="589279"/>
                </a:moveTo>
                <a:lnTo>
                  <a:pt x="452764" y="544829"/>
                </a:lnTo>
                <a:lnTo>
                  <a:pt x="477544" y="497839"/>
                </a:lnTo>
                <a:lnTo>
                  <a:pt x="452859" y="544829"/>
                </a:lnTo>
                <a:lnTo>
                  <a:pt x="432181" y="589279"/>
                </a:lnTo>
                <a:close/>
              </a:path>
              <a:path w="1012189" h="800100">
                <a:moveTo>
                  <a:pt x="434900" y="686866"/>
                </a:moveTo>
                <a:lnTo>
                  <a:pt x="430753" y="683259"/>
                </a:lnTo>
                <a:lnTo>
                  <a:pt x="422493" y="673099"/>
                </a:lnTo>
                <a:lnTo>
                  <a:pt x="417537" y="659129"/>
                </a:lnTo>
                <a:lnTo>
                  <a:pt x="424495" y="674369"/>
                </a:lnTo>
                <a:lnTo>
                  <a:pt x="432539" y="684529"/>
                </a:lnTo>
                <a:lnTo>
                  <a:pt x="434900" y="686866"/>
                </a:lnTo>
                <a:close/>
              </a:path>
              <a:path w="1012189" h="800100">
                <a:moveTo>
                  <a:pt x="504214" y="692149"/>
                </a:moveTo>
                <a:lnTo>
                  <a:pt x="518808" y="673099"/>
                </a:lnTo>
                <a:lnTo>
                  <a:pt x="518621" y="674369"/>
                </a:lnTo>
                <a:lnTo>
                  <a:pt x="512355" y="684529"/>
                </a:lnTo>
                <a:lnTo>
                  <a:pt x="504214" y="692149"/>
                </a:lnTo>
                <a:close/>
              </a:path>
              <a:path w="1012189" h="800100">
                <a:moveTo>
                  <a:pt x="479645" y="701039"/>
                </a:moveTo>
                <a:lnTo>
                  <a:pt x="478735" y="701039"/>
                </a:lnTo>
                <a:lnTo>
                  <a:pt x="492814" y="697229"/>
                </a:lnTo>
                <a:lnTo>
                  <a:pt x="504214" y="692149"/>
                </a:lnTo>
                <a:lnTo>
                  <a:pt x="491207" y="698499"/>
                </a:lnTo>
                <a:lnTo>
                  <a:pt x="479645" y="701039"/>
                </a:lnTo>
                <a:close/>
              </a:path>
              <a:path w="1012189" h="800100">
                <a:moveTo>
                  <a:pt x="464299" y="701039"/>
                </a:moveTo>
                <a:lnTo>
                  <a:pt x="463763" y="701039"/>
                </a:lnTo>
                <a:lnTo>
                  <a:pt x="451827" y="698499"/>
                </a:lnTo>
                <a:lnTo>
                  <a:pt x="464299" y="70103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6289" y="6356880"/>
            <a:ext cx="617855" cy="955040"/>
          </a:xfrm>
          <a:custGeom>
            <a:avLst/>
            <a:gdLst/>
            <a:ahLst/>
            <a:cxnLst/>
            <a:rect l="l" t="t" r="r" b="b"/>
            <a:pathLst>
              <a:path w="617854" h="955040">
                <a:moveTo>
                  <a:pt x="529470" y="10160"/>
                </a:moveTo>
                <a:lnTo>
                  <a:pt x="537954" y="3810"/>
                </a:lnTo>
                <a:lnTo>
                  <a:pt x="547330" y="1270"/>
                </a:lnTo>
                <a:lnTo>
                  <a:pt x="557063" y="0"/>
                </a:lnTo>
                <a:lnTo>
                  <a:pt x="568449" y="0"/>
                </a:lnTo>
                <a:lnTo>
                  <a:pt x="555783" y="1270"/>
                </a:lnTo>
                <a:lnTo>
                  <a:pt x="542582" y="3810"/>
                </a:lnTo>
                <a:lnTo>
                  <a:pt x="529470" y="10160"/>
                </a:lnTo>
                <a:close/>
              </a:path>
              <a:path w="617854" h="955040">
                <a:moveTo>
                  <a:pt x="256121" y="508000"/>
                </a:moveTo>
                <a:lnTo>
                  <a:pt x="269146" y="478790"/>
                </a:lnTo>
                <a:lnTo>
                  <a:pt x="352305" y="299720"/>
                </a:lnTo>
                <a:lnTo>
                  <a:pt x="376460" y="246380"/>
                </a:lnTo>
                <a:lnTo>
                  <a:pt x="385300" y="227330"/>
                </a:lnTo>
                <a:lnTo>
                  <a:pt x="415766" y="191770"/>
                </a:lnTo>
                <a:lnTo>
                  <a:pt x="448389" y="151130"/>
                </a:lnTo>
                <a:lnTo>
                  <a:pt x="475833" y="115570"/>
                </a:lnTo>
                <a:lnTo>
                  <a:pt x="496133" y="86360"/>
                </a:lnTo>
                <a:lnTo>
                  <a:pt x="507637" y="62230"/>
                </a:lnTo>
                <a:lnTo>
                  <a:pt x="514588" y="40640"/>
                </a:lnTo>
                <a:lnTo>
                  <a:pt x="520645" y="22860"/>
                </a:lnTo>
                <a:lnTo>
                  <a:pt x="529470" y="10160"/>
                </a:lnTo>
                <a:lnTo>
                  <a:pt x="542582" y="3810"/>
                </a:lnTo>
                <a:lnTo>
                  <a:pt x="555783" y="1270"/>
                </a:lnTo>
                <a:lnTo>
                  <a:pt x="568449" y="0"/>
                </a:lnTo>
                <a:lnTo>
                  <a:pt x="578233" y="2540"/>
                </a:lnTo>
                <a:lnTo>
                  <a:pt x="609088" y="27940"/>
                </a:lnTo>
                <a:lnTo>
                  <a:pt x="617407" y="52070"/>
                </a:lnTo>
                <a:lnTo>
                  <a:pt x="617380" y="55880"/>
                </a:lnTo>
                <a:lnTo>
                  <a:pt x="616148" y="64770"/>
                </a:lnTo>
                <a:lnTo>
                  <a:pt x="601295" y="76200"/>
                </a:lnTo>
                <a:lnTo>
                  <a:pt x="575905" y="83820"/>
                </a:lnTo>
                <a:lnTo>
                  <a:pt x="549443" y="92710"/>
                </a:lnTo>
                <a:lnTo>
                  <a:pt x="531375" y="106680"/>
                </a:lnTo>
                <a:lnTo>
                  <a:pt x="526524" y="124460"/>
                </a:lnTo>
                <a:lnTo>
                  <a:pt x="528280" y="146050"/>
                </a:lnTo>
                <a:lnTo>
                  <a:pt x="531108" y="168910"/>
                </a:lnTo>
                <a:lnTo>
                  <a:pt x="529470" y="194310"/>
                </a:lnTo>
                <a:lnTo>
                  <a:pt x="516746" y="228600"/>
                </a:lnTo>
                <a:lnTo>
                  <a:pt x="499919" y="260350"/>
                </a:lnTo>
                <a:lnTo>
                  <a:pt x="492012" y="269240"/>
                </a:lnTo>
                <a:lnTo>
                  <a:pt x="455771" y="312420"/>
                </a:lnTo>
                <a:lnTo>
                  <a:pt x="418145" y="354330"/>
                </a:lnTo>
                <a:lnTo>
                  <a:pt x="380955" y="394970"/>
                </a:lnTo>
                <a:lnTo>
                  <a:pt x="346019" y="430530"/>
                </a:lnTo>
                <a:lnTo>
                  <a:pt x="315158" y="461010"/>
                </a:lnTo>
                <a:lnTo>
                  <a:pt x="281002" y="488950"/>
                </a:lnTo>
                <a:lnTo>
                  <a:pt x="256121" y="508000"/>
                </a:lnTo>
                <a:close/>
              </a:path>
              <a:path w="617854" h="955040">
                <a:moveTo>
                  <a:pt x="578233" y="2540"/>
                </a:moveTo>
                <a:lnTo>
                  <a:pt x="568449" y="0"/>
                </a:lnTo>
                <a:lnTo>
                  <a:pt x="570444" y="0"/>
                </a:lnTo>
                <a:lnTo>
                  <a:pt x="576143" y="1270"/>
                </a:lnTo>
                <a:lnTo>
                  <a:pt x="578233" y="2540"/>
                </a:lnTo>
                <a:close/>
              </a:path>
              <a:path w="617854" h="955040">
                <a:moveTo>
                  <a:pt x="582091" y="3810"/>
                </a:moveTo>
                <a:lnTo>
                  <a:pt x="578233" y="2540"/>
                </a:lnTo>
                <a:lnTo>
                  <a:pt x="579953" y="2540"/>
                </a:lnTo>
                <a:lnTo>
                  <a:pt x="582091" y="3810"/>
                </a:lnTo>
                <a:close/>
              </a:path>
              <a:path w="617854" h="955040">
                <a:moveTo>
                  <a:pt x="587752" y="6281"/>
                </a:moveTo>
                <a:lnTo>
                  <a:pt x="582091" y="3810"/>
                </a:lnTo>
                <a:lnTo>
                  <a:pt x="585668" y="5080"/>
                </a:lnTo>
                <a:lnTo>
                  <a:pt x="587752" y="6281"/>
                </a:lnTo>
                <a:close/>
              </a:path>
              <a:path w="617854" h="955040">
                <a:moveTo>
                  <a:pt x="609088" y="27940"/>
                </a:moveTo>
                <a:lnTo>
                  <a:pt x="601146" y="17780"/>
                </a:lnTo>
                <a:lnTo>
                  <a:pt x="591871" y="8656"/>
                </a:lnTo>
                <a:lnTo>
                  <a:pt x="594479" y="10160"/>
                </a:lnTo>
                <a:lnTo>
                  <a:pt x="601860" y="16510"/>
                </a:lnTo>
                <a:lnTo>
                  <a:pt x="608915" y="26670"/>
                </a:lnTo>
                <a:lnTo>
                  <a:pt x="609088" y="27940"/>
                </a:lnTo>
                <a:close/>
              </a:path>
              <a:path w="617854" h="955040">
                <a:moveTo>
                  <a:pt x="385300" y="227330"/>
                </a:moveTo>
                <a:lnTo>
                  <a:pt x="418340" y="160020"/>
                </a:lnTo>
                <a:lnTo>
                  <a:pt x="440888" y="121920"/>
                </a:lnTo>
                <a:lnTo>
                  <a:pt x="462364" y="87630"/>
                </a:lnTo>
                <a:lnTo>
                  <a:pt x="484750" y="55880"/>
                </a:lnTo>
                <a:lnTo>
                  <a:pt x="529470" y="10160"/>
                </a:lnTo>
                <a:lnTo>
                  <a:pt x="520645" y="22860"/>
                </a:lnTo>
                <a:lnTo>
                  <a:pt x="514588" y="40640"/>
                </a:lnTo>
                <a:lnTo>
                  <a:pt x="496133" y="86360"/>
                </a:lnTo>
                <a:lnTo>
                  <a:pt x="448389" y="151130"/>
                </a:lnTo>
                <a:lnTo>
                  <a:pt x="415766" y="191770"/>
                </a:lnTo>
                <a:lnTo>
                  <a:pt x="385300" y="227330"/>
                </a:lnTo>
                <a:close/>
              </a:path>
              <a:path w="617854" h="955040">
                <a:moveTo>
                  <a:pt x="617407" y="52070"/>
                </a:moveTo>
                <a:lnTo>
                  <a:pt x="614719" y="40640"/>
                </a:lnTo>
                <a:lnTo>
                  <a:pt x="609088" y="27940"/>
                </a:lnTo>
                <a:lnTo>
                  <a:pt x="609689" y="27940"/>
                </a:lnTo>
                <a:lnTo>
                  <a:pt x="615195" y="39370"/>
                </a:lnTo>
                <a:lnTo>
                  <a:pt x="617428" y="49530"/>
                </a:lnTo>
                <a:lnTo>
                  <a:pt x="617407" y="52070"/>
                </a:lnTo>
                <a:close/>
              </a:path>
              <a:path w="617854" h="955040">
                <a:moveTo>
                  <a:pt x="617380" y="55880"/>
                </a:moveTo>
                <a:lnTo>
                  <a:pt x="617407" y="52070"/>
                </a:lnTo>
                <a:lnTo>
                  <a:pt x="617666" y="53340"/>
                </a:lnTo>
                <a:lnTo>
                  <a:pt x="617380" y="55880"/>
                </a:lnTo>
                <a:close/>
              </a:path>
              <a:path w="617854" h="955040">
                <a:moveTo>
                  <a:pt x="499919" y="260350"/>
                </a:moveTo>
                <a:lnTo>
                  <a:pt x="516746" y="228600"/>
                </a:lnTo>
                <a:lnTo>
                  <a:pt x="529470" y="194310"/>
                </a:lnTo>
                <a:lnTo>
                  <a:pt x="531108" y="168910"/>
                </a:lnTo>
                <a:lnTo>
                  <a:pt x="528280" y="146050"/>
                </a:lnTo>
                <a:lnTo>
                  <a:pt x="526524" y="124460"/>
                </a:lnTo>
                <a:lnTo>
                  <a:pt x="531375" y="106680"/>
                </a:lnTo>
                <a:lnTo>
                  <a:pt x="549443" y="92710"/>
                </a:lnTo>
                <a:lnTo>
                  <a:pt x="575905" y="83820"/>
                </a:lnTo>
                <a:lnTo>
                  <a:pt x="601295" y="76200"/>
                </a:lnTo>
                <a:lnTo>
                  <a:pt x="616148" y="64770"/>
                </a:lnTo>
                <a:lnTo>
                  <a:pt x="617380" y="55880"/>
                </a:lnTo>
                <a:lnTo>
                  <a:pt x="617339" y="60960"/>
                </a:lnTo>
                <a:lnTo>
                  <a:pt x="615463" y="72390"/>
                </a:lnTo>
                <a:lnTo>
                  <a:pt x="599360" y="120650"/>
                </a:lnTo>
                <a:lnTo>
                  <a:pt x="574238" y="163830"/>
                </a:lnTo>
                <a:lnTo>
                  <a:pt x="525050" y="229870"/>
                </a:lnTo>
                <a:lnTo>
                  <a:pt x="499919" y="260350"/>
                </a:lnTo>
                <a:close/>
              </a:path>
              <a:path w="617854" h="955040">
                <a:moveTo>
                  <a:pt x="56986" y="613410"/>
                </a:moveTo>
                <a:lnTo>
                  <a:pt x="20553" y="600710"/>
                </a:lnTo>
                <a:lnTo>
                  <a:pt x="610" y="566420"/>
                </a:lnTo>
                <a:lnTo>
                  <a:pt x="0" y="556260"/>
                </a:lnTo>
                <a:lnTo>
                  <a:pt x="997" y="544830"/>
                </a:lnTo>
                <a:lnTo>
                  <a:pt x="26863" y="509270"/>
                </a:lnTo>
                <a:lnTo>
                  <a:pt x="103939" y="468630"/>
                </a:lnTo>
                <a:lnTo>
                  <a:pt x="156075" y="439420"/>
                </a:lnTo>
                <a:lnTo>
                  <a:pt x="192758" y="417830"/>
                </a:lnTo>
                <a:lnTo>
                  <a:pt x="243720" y="377190"/>
                </a:lnTo>
                <a:lnTo>
                  <a:pt x="272772" y="349250"/>
                </a:lnTo>
                <a:lnTo>
                  <a:pt x="306466" y="314960"/>
                </a:lnTo>
                <a:lnTo>
                  <a:pt x="342840" y="275590"/>
                </a:lnTo>
                <a:lnTo>
                  <a:pt x="379928" y="233680"/>
                </a:lnTo>
                <a:lnTo>
                  <a:pt x="385300" y="227330"/>
                </a:lnTo>
                <a:lnTo>
                  <a:pt x="376460" y="246380"/>
                </a:lnTo>
                <a:lnTo>
                  <a:pt x="352305" y="299720"/>
                </a:lnTo>
                <a:lnTo>
                  <a:pt x="269146" y="478790"/>
                </a:lnTo>
                <a:lnTo>
                  <a:pt x="256121" y="508000"/>
                </a:lnTo>
                <a:lnTo>
                  <a:pt x="218048" y="533400"/>
                </a:lnTo>
                <a:lnTo>
                  <a:pt x="155793" y="571500"/>
                </a:lnTo>
                <a:lnTo>
                  <a:pt x="93880" y="604520"/>
                </a:lnTo>
                <a:lnTo>
                  <a:pt x="68460" y="612140"/>
                </a:lnTo>
                <a:lnTo>
                  <a:pt x="56986" y="613410"/>
                </a:lnTo>
                <a:close/>
              </a:path>
              <a:path w="617854" h="955040">
                <a:moveTo>
                  <a:pt x="101482" y="883920"/>
                </a:moveTo>
                <a:lnTo>
                  <a:pt x="115605" y="835660"/>
                </a:lnTo>
                <a:lnTo>
                  <a:pt x="130464" y="796290"/>
                </a:lnTo>
                <a:lnTo>
                  <a:pt x="148965" y="750570"/>
                </a:lnTo>
                <a:lnTo>
                  <a:pt x="170338" y="699770"/>
                </a:lnTo>
                <a:lnTo>
                  <a:pt x="193812" y="646430"/>
                </a:lnTo>
                <a:lnTo>
                  <a:pt x="218618" y="590550"/>
                </a:lnTo>
                <a:lnTo>
                  <a:pt x="256121" y="508000"/>
                </a:lnTo>
                <a:lnTo>
                  <a:pt x="281002" y="488950"/>
                </a:lnTo>
                <a:lnTo>
                  <a:pt x="315158" y="461010"/>
                </a:lnTo>
                <a:lnTo>
                  <a:pt x="346019" y="430530"/>
                </a:lnTo>
                <a:lnTo>
                  <a:pt x="380955" y="394970"/>
                </a:lnTo>
                <a:lnTo>
                  <a:pt x="418145" y="354330"/>
                </a:lnTo>
                <a:lnTo>
                  <a:pt x="455771" y="312420"/>
                </a:lnTo>
                <a:lnTo>
                  <a:pt x="492012" y="269240"/>
                </a:lnTo>
                <a:lnTo>
                  <a:pt x="499919" y="260350"/>
                </a:lnTo>
                <a:lnTo>
                  <a:pt x="475223" y="304800"/>
                </a:lnTo>
                <a:lnTo>
                  <a:pt x="452318" y="350520"/>
                </a:lnTo>
                <a:lnTo>
                  <a:pt x="435078" y="388620"/>
                </a:lnTo>
                <a:lnTo>
                  <a:pt x="416065" y="434340"/>
                </a:lnTo>
                <a:lnTo>
                  <a:pt x="395768" y="483870"/>
                </a:lnTo>
                <a:lnTo>
                  <a:pt x="353259" y="590550"/>
                </a:lnTo>
                <a:lnTo>
                  <a:pt x="332021" y="642620"/>
                </a:lnTo>
                <a:lnTo>
                  <a:pt x="311441" y="692150"/>
                </a:lnTo>
                <a:lnTo>
                  <a:pt x="292005" y="737870"/>
                </a:lnTo>
                <a:lnTo>
                  <a:pt x="251311" y="828040"/>
                </a:lnTo>
                <a:lnTo>
                  <a:pt x="243072" y="845820"/>
                </a:lnTo>
                <a:lnTo>
                  <a:pt x="153233" y="845820"/>
                </a:lnTo>
                <a:lnTo>
                  <a:pt x="144393" y="847090"/>
                </a:lnTo>
                <a:lnTo>
                  <a:pt x="136088" y="849630"/>
                </a:lnTo>
                <a:lnTo>
                  <a:pt x="125625" y="854710"/>
                </a:lnTo>
                <a:lnTo>
                  <a:pt x="115252" y="864870"/>
                </a:lnTo>
                <a:lnTo>
                  <a:pt x="106486" y="875030"/>
                </a:lnTo>
                <a:lnTo>
                  <a:pt x="101482" y="883920"/>
                </a:lnTo>
                <a:close/>
              </a:path>
              <a:path w="617854" h="955040">
                <a:moveTo>
                  <a:pt x="161367" y="953770"/>
                </a:moveTo>
                <a:lnTo>
                  <a:pt x="149706" y="953770"/>
                </a:lnTo>
                <a:lnTo>
                  <a:pt x="140969" y="952500"/>
                </a:lnTo>
                <a:lnTo>
                  <a:pt x="132412" y="949960"/>
                </a:lnTo>
                <a:lnTo>
                  <a:pt x="124968" y="946150"/>
                </a:lnTo>
                <a:lnTo>
                  <a:pt x="124478" y="946150"/>
                </a:lnTo>
                <a:lnTo>
                  <a:pt x="118888" y="942340"/>
                </a:lnTo>
                <a:lnTo>
                  <a:pt x="117752" y="941070"/>
                </a:lnTo>
                <a:lnTo>
                  <a:pt x="117305" y="941070"/>
                </a:lnTo>
                <a:lnTo>
                  <a:pt x="115252" y="938530"/>
                </a:lnTo>
                <a:lnTo>
                  <a:pt x="111426" y="934519"/>
                </a:lnTo>
                <a:lnTo>
                  <a:pt x="106441" y="927100"/>
                </a:lnTo>
                <a:lnTo>
                  <a:pt x="102750" y="919480"/>
                </a:lnTo>
                <a:lnTo>
                  <a:pt x="100336" y="911860"/>
                </a:lnTo>
                <a:lnTo>
                  <a:pt x="98975" y="902970"/>
                </a:lnTo>
                <a:lnTo>
                  <a:pt x="98952" y="900430"/>
                </a:lnTo>
                <a:lnTo>
                  <a:pt x="99893" y="891540"/>
                </a:lnTo>
                <a:lnTo>
                  <a:pt x="125625" y="854710"/>
                </a:lnTo>
                <a:lnTo>
                  <a:pt x="153233" y="845820"/>
                </a:lnTo>
                <a:lnTo>
                  <a:pt x="162073" y="847090"/>
                </a:lnTo>
                <a:lnTo>
                  <a:pt x="199042" y="876300"/>
                </a:lnTo>
                <a:lnTo>
                  <a:pt x="206811" y="902970"/>
                </a:lnTo>
                <a:lnTo>
                  <a:pt x="205204" y="911860"/>
                </a:lnTo>
                <a:lnTo>
                  <a:pt x="174352" y="947420"/>
                </a:lnTo>
                <a:lnTo>
                  <a:pt x="163710" y="952500"/>
                </a:lnTo>
                <a:lnTo>
                  <a:pt x="161367" y="953770"/>
                </a:lnTo>
                <a:close/>
              </a:path>
              <a:path w="617854" h="955040">
                <a:moveTo>
                  <a:pt x="161367" y="953770"/>
                </a:moveTo>
                <a:lnTo>
                  <a:pt x="163710" y="952500"/>
                </a:lnTo>
                <a:lnTo>
                  <a:pt x="174352" y="947420"/>
                </a:lnTo>
                <a:lnTo>
                  <a:pt x="185261" y="939800"/>
                </a:lnTo>
                <a:lnTo>
                  <a:pt x="194920" y="930910"/>
                </a:lnTo>
                <a:lnTo>
                  <a:pt x="201810" y="920750"/>
                </a:lnTo>
                <a:lnTo>
                  <a:pt x="205204" y="911860"/>
                </a:lnTo>
                <a:lnTo>
                  <a:pt x="206811" y="902970"/>
                </a:lnTo>
                <a:lnTo>
                  <a:pt x="206632" y="894080"/>
                </a:lnTo>
                <a:lnTo>
                  <a:pt x="180290" y="855980"/>
                </a:lnTo>
                <a:lnTo>
                  <a:pt x="153233" y="845820"/>
                </a:lnTo>
                <a:lnTo>
                  <a:pt x="243072" y="845820"/>
                </a:lnTo>
                <a:lnTo>
                  <a:pt x="209103" y="913130"/>
                </a:lnTo>
                <a:lnTo>
                  <a:pt x="181168" y="946150"/>
                </a:lnTo>
                <a:lnTo>
                  <a:pt x="165720" y="952500"/>
                </a:lnTo>
                <a:lnTo>
                  <a:pt x="161367" y="953770"/>
                </a:lnTo>
                <a:close/>
              </a:path>
              <a:path w="617854" h="955040">
                <a:moveTo>
                  <a:pt x="98952" y="900430"/>
                </a:moveTo>
                <a:lnTo>
                  <a:pt x="99000" y="894080"/>
                </a:lnTo>
                <a:lnTo>
                  <a:pt x="100845" y="885190"/>
                </a:lnTo>
                <a:lnTo>
                  <a:pt x="101482" y="883920"/>
                </a:lnTo>
                <a:lnTo>
                  <a:pt x="99893" y="891540"/>
                </a:lnTo>
                <a:lnTo>
                  <a:pt x="98952" y="900430"/>
                </a:lnTo>
                <a:close/>
              </a:path>
              <a:path w="617854" h="955040">
                <a:moveTo>
                  <a:pt x="111426" y="934519"/>
                </a:moveTo>
                <a:lnTo>
                  <a:pt x="98817" y="902970"/>
                </a:lnTo>
                <a:lnTo>
                  <a:pt x="98952" y="900430"/>
                </a:lnTo>
                <a:lnTo>
                  <a:pt x="98975" y="902970"/>
                </a:lnTo>
                <a:lnTo>
                  <a:pt x="100310" y="911860"/>
                </a:lnTo>
                <a:lnTo>
                  <a:pt x="102750" y="919480"/>
                </a:lnTo>
                <a:lnTo>
                  <a:pt x="106441" y="927100"/>
                </a:lnTo>
                <a:lnTo>
                  <a:pt x="111426" y="934519"/>
                </a:lnTo>
                <a:close/>
              </a:path>
              <a:path w="617854" h="955040">
                <a:moveTo>
                  <a:pt x="124358" y="946150"/>
                </a:moveTo>
                <a:lnTo>
                  <a:pt x="122202" y="944880"/>
                </a:lnTo>
                <a:lnTo>
                  <a:pt x="118888" y="942340"/>
                </a:lnTo>
                <a:lnTo>
                  <a:pt x="124358" y="946150"/>
                </a:lnTo>
                <a:close/>
              </a:path>
              <a:path w="617854" h="955040">
                <a:moveTo>
                  <a:pt x="154870" y="955040"/>
                </a:moveTo>
                <a:lnTo>
                  <a:pt x="137189" y="952500"/>
                </a:lnTo>
                <a:lnTo>
                  <a:pt x="129420" y="948690"/>
                </a:lnTo>
                <a:lnTo>
                  <a:pt x="124968" y="946150"/>
                </a:lnTo>
                <a:lnTo>
                  <a:pt x="132412" y="949960"/>
                </a:lnTo>
                <a:lnTo>
                  <a:pt x="140969" y="952500"/>
                </a:lnTo>
                <a:lnTo>
                  <a:pt x="149706" y="953770"/>
                </a:lnTo>
                <a:lnTo>
                  <a:pt x="158625" y="953770"/>
                </a:lnTo>
                <a:lnTo>
                  <a:pt x="154870" y="95504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2373" y="8199477"/>
            <a:ext cx="934719" cy="798830"/>
          </a:xfrm>
          <a:custGeom>
            <a:avLst/>
            <a:gdLst/>
            <a:ahLst/>
            <a:cxnLst/>
            <a:rect l="l" t="t" r="r" b="b"/>
            <a:pathLst>
              <a:path w="934720" h="798829">
                <a:moveTo>
                  <a:pt x="846962" y="13187"/>
                </a:moveTo>
                <a:lnTo>
                  <a:pt x="852930" y="8889"/>
                </a:lnTo>
                <a:lnTo>
                  <a:pt x="860698" y="3809"/>
                </a:lnTo>
                <a:lnTo>
                  <a:pt x="868646" y="1269"/>
                </a:lnTo>
                <a:lnTo>
                  <a:pt x="877084" y="0"/>
                </a:lnTo>
                <a:lnTo>
                  <a:pt x="880448" y="0"/>
                </a:lnTo>
                <a:lnTo>
                  <a:pt x="868765" y="3809"/>
                </a:lnTo>
                <a:lnTo>
                  <a:pt x="856492" y="8889"/>
                </a:lnTo>
                <a:lnTo>
                  <a:pt x="846962" y="13187"/>
                </a:lnTo>
                <a:close/>
              </a:path>
              <a:path w="934720" h="798829">
                <a:moveTo>
                  <a:pt x="884838" y="106679"/>
                </a:moveTo>
                <a:lnTo>
                  <a:pt x="848271" y="92709"/>
                </a:lnTo>
                <a:lnTo>
                  <a:pt x="828641" y="52069"/>
                </a:lnTo>
                <a:lnTo>
                  <a:pt x="829489" y="44449"/>
                </a:lnTo>
                <a:lnTo>
                  <a:pt x="831856" y="35559"/>
                </a:lnTo>
                <a:lnTo>
                  <a:pt x="835472" y="26669"/>
                </a:lnTo>
                <a:lnTo>
                  <a:pt x="840071" y="20319"/>
                </a:lnTo>
                <a:lnTo>
                  <a:pt x="845227" y="13969"/>
                </a:lnTo>
                <a:lnTo>
                  <a:pt x="845875" y="13969"/>
                </a:lnTo>
                <a:lnTo>
                  <a:pt x="846970" y="13187"/>
                </a:lnTo>
                <a:lnTo>
                  <a:pt x="856546" y="8889"/>
                </a:lnTo>
                <a:lnTo>
                  <a:pt x="868765" y="3809"/>
                </a:lnTo>
                <a:lnTo>
                  <a:pt x="880448" y="0"/>
                </a:lnTo>
                <a:lnTo>
                  <a:pt x="892860" y="0"/>
                </a:lnTo>
                <a:lnTo>
                  <a:pt x="896698" y="1269"/>
                </a:lnTo>
                <a:lnTo>
                  <a:pt x="902657" y="2539"/>
                </a:lnTo>
                <a:lnTo>
                  <a:pt x="903550" y="2539"/>
                </a:lnTo>
                <a:lnTo>
                  <a:pt x="910106" y="6349"/>
                </a:lnTo>
                <a:lnTo>
                  <a:pt x="912468" y="7619"/>
                </a:lnTo>
                <a:lnTo>
                  <a:pt x="934160" y="50799"/>
                </a:lnTo>
                <a:lnTo>
                  <a:pt x="933877" y="60959"/>
                </a:lnTo>
                <a:lnTo>
                  <a:pt x="930648" y="76199"/>
                </a:lnTo>
                <a:lnTo>
                  <a:pt x="929703" y="77469"/>
                </a:lnTo>
                <a:lnTo>
                  <a:pt x="926396" y="82549"/>
                </a:lnTo>
                <a:lnTo>
                  <a:pt x="922447" y="88899"/>
                </a:lnTo>
                <a:lnTo>
                  <a:pt x="916271" y="93979"/>
                </a:lnTo>
                <a:lnTo>
                  <a:pt x="909350" y="99059"/>
                </a:lnTo>
                <a:lnTo>
                  <a:pt x="901626" y="102869"/>
                </a:lnTo>
                <a:lnTo>
                  <a:pt x="893366" y="105409"/>
                </a:lnTo>
                <a:lnTo>
                  <a:pt x="884838" y="106679"/>
                </a:lnTo>
                <a:close/>
              </a:path>
              <a:path w="934720" h="798829">
                <a:moveTo>
                  <a:pt x="896698" y="1269"/>
                </a:moveTo>
                <a:lnTo>
                  <a:pt x="892860" y="0"/>
                </a:lnTo>
                <a:lnTo>
                  <a:pt x="895033" y="0"/>
                </a:lnTo>
                <a:lnTo>
                  <a:pt x="896698" y="1269"/>
                </a:lnTo>
                <a:close/>
              </a:path>
              <a:path w="934720" h="798829">
                <a:moveTo>
                  <a:pt x="902657" y="2539"/>
                </a:moveTo>
                <a:lnTo>
                  <a:pt x="896698" y="1269"/>
                </a:lnTo>
                <a:lnTo>
                  <a:pt x="900153" y="1269"/>
                </a:lnTo>
                <a:lnTo>
                  <a:pt x="902657" y="2539"/>
                </a:lnTo>
                <a:close/>
              </a:path>
              <a:path w="934720" h="798829">
                <a:moveTo>
                  <a:pt x="910106" y="6349"/>
                </a:moveTo>
                <a:lnTo>
                  <a:pt x="903550" y="2539"/>
                </a:lnTo>
                <a:lnTo>
                  <a:pt x="908532" y="5079"/>
                </a:lnTo>
                <a:lnTo>
                  <a:pt x="910106" y="6349"/>
                </a:lnTo>
                <a:close/>
              </a:path>
              <a:path w="934720" h="798829">
                <a:moveTo>
                  <a:pt x="846948" y="13197"/>
                </a:moveTo>
                <a:lnTo>
                  <a:pt x="856492" y="8889"/>
                </a:lnTo>
                <a:lnTo>
                  <a:pt x="868765" y="3809"/>
                </a:lnTo>
                <a:lnTo>
                  <a:pt x="856546" y="8889"/>
                </a:lnTo>
                <a:lnTo>
                  <a:pt x="846948" y="13197"/>
                </a:lnTo>
                <a:close/>
              </a:path>
              <a:path w="934720" h="798829">
                <a:moveTo>
                  <a:pt x="912468" y="7619"/>
                </a:moveTo>
                <a:lnTo>
                  <a:pt x="910106" y="6349"/>
                </a:lnTo>
                <a:lnTo>
                  <a:pt x="910705" y="6349"/>
                </a:lnTo>
                <a:lnTo>
                  <a:pt x="912468" y="7619"/>
                </a:lnTo>
                <a:close/>
              </a:path>
              <a:path w="934720" h="798829">
                <a:moveTo>
                  <a:pt x="916792" y="11429"/>
                </a:moveTo>
                <a:lnTo>
                  <a:pt x="912468" y="7619"/>
                </a:lnTo>
                <a:lnTo>
                  <a:pt x="916018" y="10159"/>
                </a:lnTo>
                <a:lnTo>
                  <a:pt x="916792" y="11429"/>
                </a:lnTo>
                <a:close/>
              </a:path>
              <a:path w="934720" h="798829">
                <a:moveTo>
                  <a:pt x="934160" y="50799"/>
                </a:moveTo>
                <a:lnTo>
                  <a:pt x="932106" y="39369"/>
                </a:lnTo>
                <a:lnTo>
                  <a:pt x="927805" y="26669"/>
                </a:lnTo>
                <a:lnTo>
                  <a:pt x="921986" y="16509"/>
                </a:lnTo>
                <a:lnTo>
                  <a:pt x="916792" y="11429"/>
                </a:lnTo>
                <a:lnTo>
                  <a:pt x="917938" y="11429"/>
                </a:lnTo>
                <a:lnTo>
                  <a:pt x="924099" y="17779"/>
                </a:lnTo>
                <a:lnTo>
                  <a:pt x="928653" y="25399"/>
                </a:lnTo>
                <a:lnTo>
                  <a:pt x="932300" y="35559"/>
                </a:lnTo>
                <a:lnTo>
                  <a:pt x="934249" y="48259"/>
                </a:lnTo>
                <a:lnTo>
                  <a:pt x="934160" y="50799"/>
                </a:lnTo>
                <a:close/>
              </a:path>
              <a:path w="934720" h="798829">
                <a:moveTo>
                  <a:pt x="432401" y="737869"/>
                </a:moveTo>
                <a:lnTo>
                  <a:pt x="437517" y="706119"/>
                </a:lnTo>
                <a:lnTo>
                  <a:pt x="440827" y="661669"/>
                </a:lnTo>
                <a:lnTo>
                  <a:pt x="442431" y="610869"/>
                </a:lnTo>
                <a:lnTo>
                  <a:pt x="442566" y="577849"/>
                </a:lnTo>
                <a:lnTo>
                  <a:pt x="467643" y="546099"/>
                </a:lnTo>
                <a:lnTo>
                  <a:pt x="492293" y="507999"/>
                </a:lnTo>
                <a:lnTo>
                  <a:pt x="518037" y="464819"/>
                </a:lnTo>
                <a:lnTo>
                  <a:pt x="544361" y="420369"/>
                </a:lnTo>
                <a:lnTo>
                  <a:pt x="596696" y="328929"/>
                </a:lnTo>
                <a:lnTo>
                  <a:pt x="621681" y="285749"/>
                </a:lnTo>
                <a:lnTo>
                  <a:pt x="645192" y="247649"/>
                </a:lnTo>
                <a:lnTo>
                  <a:pt x="666716" y="214629"/>
                </a:lnTo>
                <a:lnTo>
                  <a:pt x="689323" y="182879"/>
                </a:lnTo>
                <a:lnTo>
                  <a:pt x="729536" y="132079"/>
                </a:lnTo>
                <a:lnTo>
                  <a:pt x="797923" y="55879"/>
                </a:lnTo>
                <a:lnTo>
                  <a:pt x="843881" y="15239"/>
                </a:lnTo>
                <a:lnTo>
                  <a:pt x="845227" y="13969"/>
                </a:lnTo>
                <a:lnTo>
                  <a:pt x="828641" y="52069"/>
                </a:lnTo>
                <a:lnTo>
                  <a:pt x="829206" y="60959"/>
                </a:lnTo>
                <a:lnTo>
                  <a:pt x="860192" y="99059"/>
                </a:lnTo>
                <a:lnTo>
                  <a:pt x="884838" y="106679"/>
                </a:lnTo>
                <a:lnTo>
                  <a:pt x="912414" y="106679"/>
                </a:lnTo>
                <a:lnTo>
                  <a:pt x="881867" y="142239"/>
                </a:lnTo>
                <a:lnTo>
                  <a:pt x="843805" y="181609"/>
                </a:lnTo>
                <a:lnTo>
                  <a:pt x="803914" y="223519"/>
                </a:lnTo>
                <a:lnTo>
                  <a:pt x="767681" y="267969"/>
                </a:lnTo>
                <a:lnTo>
                  <a:pt x="741764" y="307339"/>
                </a:lnTo>
                <a:lnTo>
                  <a:pt x="715546" y="350519"/>
                </a:lnTo>
                <a:lnTo>
                  <a:pt x="689172" y="396239"/>
                </a:lnTo>
                <a:lnTo>
                  <a:pt x="664926" y="439419"/>
                </a:lnTo>
                <a:lnTo>
                  <a:pt x="636535" y="490219"/>
                </a:lnTo>
                <a:lnTo>
                  <a:pt x="610563" y="534669"/>
                </a:lnTo>
                <a:lnTo>
                  <a:pt x="585015" y="575309"/>
                </a:lnTo>
                <a:lnTo>
                  <a:pt x="560036" y="610869"/>
                </a:lnTo>
                <a:lnTo>
                  <a:pt x="525091" y="648969"/>
                </a:lnTo>
                <a:lnTo>
                  <a:pt x="489075" y="683259"/>
                </a:lnTo>
                <a:lnTo>
                  <a:pt x="456630" y="712469"/>
                </a:lnTo>
                <a:lnTo>
                  <a:pt x="432401" y="737869"/>
                </a:lnTo>
                <a:close/>
              </a:path>
              <a:path w="934720" h="798829">
                <a:moveTo>
                  <a:pt x="930648" y="76199"/>
                </a:moveTo>
                <a:lnTo>
                  <a:pt x="933877" y="60959"/>
                </a:lnTo>
                <a:lnTo>
                  <a:pt x="934160" y="50799"/>
                </a:lnTo>
                <a:lnTo>
                  <a:pt x="934402" y="52069"/>
                </a:lnTo>
                <a:lnTo>
                  <a:pt x="934368" y="64769"/>
                </a:lnTo>
                <a:lnTo>
                  <a:pt x="931943" y="73659"/>
                </a:lnTo>
                <a:lnTo>
                  <a:pt x="930648" y="76199"/>
                </a:lnTo>
                <a:close/>
              </a:path>
              <a:path w="934720" h="798829">
                <a:moveTo>
                  <a:pt x="929590" y="77697"/>
                </a:moveTo>
                <a:lnTo>
                  <a:pt x="929703" y="77469"/>
                </a:lnTo>
                <a:lnTo>
                  <a:pt x="930648" y="76199"/>
                </a:lnTo>
                <a:lnTo>
                  <a:pt x="929590" y="77697"/>
                </a:lnTo>
                <a:close/>
              </a:path>
              <a:path w="934720" h="798829">
                <a:moveTo>
                  <a:pt x="926396" y="82549"/>
                </a:moveTo>
                <a:lnTo>
                  <a:pt x="929703" y="77469"/>
                </a:lnTo>
                <a:lnTo>
                  <a:pt x="929590" y="77697"/>
                </a:lnTo>
                <a:lnTo>
                  <a:pt x="926396" y="82549"/>
                </a:lnTo>
                <a:close/>
              </a:path>
              <a:path w="934720" h="798829">
                <a:moveTo>
                  <a:pt x="926396" y="82549"/>
                </a:moveTo>
                <a:lnTo>
                  <a:pt x="929590" y="77697"/>
                </a:lnTo>
                <a:lnTo>
                  <a:pt x="927820" y="81279"/>
                </a:lnTo>
                <a:lnTo>
                  <a:pt x="926396" y="82549"/>
                </a:lnTo>
                <a:close/>
              </a:path>
              <a:path w="934720" h="798829">
                <a:moveTo>
                  <a:pt x="912613" y="106679"/>
                </a:moveTo>
                <a:lnTo>
                  <a:pt x="884838" y="106679"/>
                </a:lnTo>
                <a:lnTo>
                  <a:pt x="893366" y="105409"/>
                </a:lnTo>
                <a:lnTo>
                  <a:pt x="901626" y="102869"/>
                </a:lnTo>
                <a:lnTo>
                  <a:pt x="909350" y="99059"/>
                </a:lnTo>
                <a:lnTo>
                  <a:pt x="916271" y="93979"/>
                </a:lnTo>
                <a:lnTo>
                  <a:pt x="922447" y="88899"/>
                </a:lnTo>
                <a:lnTo>
                  <a:pt x="926396" y="82549"/>
                </a:lnTo>
                <a:lnTo>
                  <a:pt x="912613" y="106679"/>
                </a:lnTo>
                <a:close/>
              </a:path>
              <a:path w="934720" h="798829">
                <a:moveTo>
                  <a:pt x="353342" y="192900"/>
                </a:moveTo>
                <a:lnTo>
                  <a:pt x="359163" y="191769"/>
                </a:lnTo>
                <a:lnTo>
                  <a:pt x="361990" y="191769"/>
                </a:lnTo>
                <a:lnTo>
                  <a:pt x="353342" y="192900"/>
                </a:lnTo>
                <a:close/>
              </a:path>
              <a:path w="934720" h="798829">
                <a:moveTo>
                  <a:pt x="395730" y="203199"/>
                </a:moveTo>
                <a:lnTo>
                  <a:pt x="332388" y="203199"/>
                </a:lnTo>
                <a:lnTo>
                  <a:pt x="342375" y="196849"/>
                </a:lnTo>
                <a:lnTo>
                  <a:pt x="351916" y="193177"/>
                </a:lnTo>
                <a:lnTo>
                  <a:pt x="353342" y="192900"/>
                </a:lnTo>
                <a:lnTo>
                  <a:pt x="361990" y="191769"/>
                </a:lnTo>
                <a:lnTo>
                  <a:pt x="371441" y="191769"/>
                </a:lnTo>
                <a:lnTo>
                  <a:pt x="383131" y="195464"/>
                </a:lnTo>
                <a:lnTo>
                  <a:pt x="384382" y="196132"/>
                </a:lnTo>
                <a:lnTo>
                  <a:pt x="395730" y="203199"/>
                </a:lnTo>
                <a:close/>
              </a:path>
              <a:path w="934720" h="798829">
                <a:moveTo>
                  <a:pt x="383131" y="195464"/>
                </a:moveTo>
                <a:lnTo>
                  <a:pt x="371441" y="191769"/>
                </a:lnTo>
                <a:lnTo>
                  <a:pt x="380966" y="194309"/>
                </a:lnTo>
                <a:lnTo>
                  <a:pt x="383131" y="195464"/>
                </a:lnTo>
                <a:close/>
              </a:path>
              <a:path w="934720" h="798829">
                <a:moveTo>
                  <a:pt x="299509" y="447039"/>
                </a:moveTo>
                <a:lnTo>
                  <a:pt x="299943" y="375919"/>
                </a:lnTo>
                <a:lnTo>
                  <a:pt x="302350" y="320039"/>
                </a:lnTo>
                <a:lnTo>
                  <a:pt x="306809" y="273049"/>
                </a:lnTo>
                <a:lnTo>
                  <a:pt x="322863" y="212089"/>
                </a:lnTo>
                <a:lnTo>
                  <a:pt x="333534" y="201929"/>
                </a:lnTo>
                <a:lnTo>
                  <a:pt x="346081" y="194309"/>
                </a:lnTo>
                <a:lnTo>
                  <a:pt x="351916" y="193177"/>
                </a:lnTo>
                <a:lnTo>
                  <a:pt x="342375" y="196849"/>
                </a:lnTo>
                <a:lnTo>
                  <a:pt x="332388" y="203199"/>
                </a:lnTo>
                <a:lnTo>
                  <a:pt x="395730" y="203199"/>
                </a:lnTo>
                <a:lnTo>
                  <a:pt x="406535" y="212089"/>
                </a:lnTo>
                <a:lnTo>
                  <a:pt x="414303" y="222249"/>
                </a:lnTo>
                <a:lnTo>
                  <a:pt x="418619" y="232409"/>
                </a:lnTo>
                <a:lnTo>
                  <a:pt x="419466" y="240029"/>
                </a:lnTo>
                <a:lnTo>
                  <a:pt x="418902" y="245109"/>
                </a:lnTo>
                <a:lnTo>
                  <a:pt x="414661" y="257809"/>
                </a:lnTo>
                <a:lnTo>
                  <a:pt x="410240" y="270509"/>
                </a:lnTo>
                <a:lnTo>
                  <a:pt x="408588" y="284479"/>
                </a:lnTo>
                <a:lnTo>
                  <a:pt x="409224" y="288289"/>
                </a:lnTo>
                <a:lnTo>
                  <a:pt x="406356" y="293369"/>
                </a:lnTo>
                <a:lnTo>
                  <a:pt x="390967" y="312419"/>
                </a:lnTo>
                <a:lnTo>
                  <a:pt x="372006" y="335279"/>
                </a:lnTo>
                <a:lnTo>
                  <a:pt x="351438" y="361949"/>
                </a:lnTo>
                <a:lnTo>
                  <a:pt x="329365" y="396239"/>
                </a:lnTo>
                <a:lnTo>
                  <a:pt x="302274" y="441959"/>
                </a:lnTo>
                <a:lnTo>
                  <a:pt x="299509" y="447039"/>
                </a:lnTo>
                <a:close/>
              </a:path>
              <a:path w="934720" h="798829">
                <a:moveTo>
                  <a:pt x="419466" y="240029"/>
                </a:moveTo>
                <a:lnTo>
                  <a:pt x="395730" y="203199"/>
                </a:lnTo>
                <a:lnTo>
                  <a:pt x="384382" y="196132"/>
                </a:lnTo>
                <a:lnTo>
                  <a:pt x="390491" y="199389"/>
                </a:lnTo>
                <a:lnTo>
                  <a:pt x="418471" y="227329"/>
                </a:lnTo>
                <a:lnTo>
                  <a:pt x="420018" y="233679"/>
                </a:lnTo>
                <a:lnTo>
                  <a:pt x="419466" y="240029"/>
                </a:lnTo>
                <a:close/>
              </a:path>
              <a:path w="934720" h="798829">
                <a:moveTo>
                  <a:pt x="60584" y="798829"/>
                </a:moveTo>
                <a:lnTo>
                  <a:pt x="50091" y="798829"/>
                </a:lnTo>
                <a:lnTo>
                  <a:pt x="39777" y="797559"/>
                </a:lnTo>
                <a:lnTo>
                  <a:pt x="6738" y="775969"/>
                </a:lnTo>
                <a:lnTo>
                  <a:pt x="0" y="751839"/>
                </a:lnTo>
                <a:lnTo>
                  <a:pt x="1157" y="735329"/>
                </a:lnTo>
                <a:lnTo>
                  <a:pt x="3478" y="720089"/>
                </a:lnTo>
                <a:lnTo>
                  <a:pt x="4728" y="713739"/>
                </a:lnTo>
                <a:lnTo>
                  <a:pt x="37009" y="661669"/>
                </a:lnTo>
                <a:lnTo>
                  <a:pt x="208211" y="383539"/>
                </a:lnTo>
                <a:lnTo>
                  <a:pt x="239163" y="334009"/>
                </a:lnTo>
                <a:lnTo>
                  <a:pt x="263927" y="294639"/>
                </a:lnTo>
                <a:lnTo>
                  <a:pt x="298451" y="241299"/>
                </a:lnTo>
                <a:lnTo>
                  <a:pt x="326069" y="208279"/>
                </a:lnTo>
                <a:lnTo>
                  <a:pt x="331220" y="203199"/>
                </a:lnTo>
                <a:lnTo>
                  <a:pt x="306809" y="273049"/>
                </a:lnTo>
                <a:lnTo>
                  <a:pt x="302350" y="320039"/>
                </a:lnTo>
                <a:lnTo>
                  <a:pt x="299943" y="375919"/>
                </a:lnTo>
                <a:lnTo>
                  <a:pt x="299344" y="436879"/>
                </a:lnTo>
                <a:lnTo>
                  <a:pt x="299509" y="447039"/>
                </a:lnTo>
                <a:lnTo>
                  <a:pt x="206342" y="608329"/>
                </a:lnTo>
                <a:lnTo>
                  <a:pt x="174626" y="661669"/>
                </a:lnTo>
                <a:lnTo>
                  <a:pt x="145615" y="709929"/>
                </a:lnTo>
                <a:lnTo>
                  <a:pt x="120852" y="746759"/>
                </a:lnTo>
                <a:lnTo>
                  <a:pt x="92954" y="782319"/>
                </a:lnTo>
                <a:lnTo>
                  <a:pt x="70451" y="797559"/>
                </a:lnTo>
                <a:lnTo>
                  <a:pt x="60584" y="798829"/>
                </a:lnTo>
                <a:close/>
              </a:path>
              <a:path w="934720" h="798829">
                <a:moveTo>
                  <a:pt x="409224" y="288289"/>
                </a:moveTo>
                <a:lnTo>
                  <a:pt x="408588" y="284479"/>
                </a:lnTo>
                <a:lnTo>
                  <a:pt x="410240" y="270509"/>
                </a:lnTo>
                <a:lnTo>
                  <a:pt x="414661" y="257809"/>
                </a:lnTo>
                <a:lnTo>
                  <a:pt x="418902" y="245109"/>
                </a:lnTo>
                <a:lnTo>
                  <a:pt x="419466" y="240029"/>
                </a:lnTo>
                <a:lnTo>
                  <a:pt x="420168" y="245109"/>
                </a:lnTo>
                <a:lnTo>
                  <a:pt x="420187" y="247649"/>
                </a:lnTo>
                <a:lnTo>
                  <a:pt x="419393" y="260349"/>
                </a:lnTo>
                <a:lnTo>
                  <a:pt x="416208" y="274319"/>
                </a:lnTo>
                <a:lnTo>
                  <a:pt x="409224" y="288289"/>
                </a:lnTo>
                <a:close/>
              </a:path>
              <a:path w="934720" h="798829">
                <a:moveTo>
                  <a:pt x="320006" y="737869"/>
                </a:moveTo>
                <a:lnTo>
                  <a:pt x="310130" y="668019"/>
                </a:lnTo>
                <a:lnTo>
                  <a:pt x="305946" y="617219"/>
                </a:lnTo>
                <a:lnTo>
                  <a:pt x="302590" y="560069"/>
                </a:lnTo>
                <a:lnTo>
                  <a:pt x="300308" y="499109"/>
                </a:lnTo>
                <a:lnTo>
                  <a:pt x="299509" y="447039"/>
                </a:lnTo>
                <a:lnTo>
                  <a:pt x="302274" y="441959"/>
                </a:lnTo>
                <a:lnTo>
                  <a:pt x="329365" y="396239"/>
                </a:lnTo>
                <a:lnTo>
                  <a:pt x="351438" y="361949"/>
                </a:lnTo>
                <a:lnTo>
                  <a:pt x="372006" y="335279"/>
                </a:lnTo>
                <a:lnTo>
                  <a:pt x="390967" y="312419"/>
                </a:lnTo>
                <a:lnTo>
                  <a:pt x="406356" y="293369"/>
                </a:lnTo>
                <a:lnTo>
                  <a:pt x="409224" y="288289"/>
                </a:lnTo>
                <a:lnTo>
                  <a:pt x="411758" y="299719"/>
                </a:lnTo>
                <a:lnTo>
                  <a:pt x="418232" y="316229"/>
                </a:lnTo>
                <a:lnTo>
                  <a:pt x="431448" y="355599"/>
                </a:lnTo>
                <a:lnTo>
                  <a:pt x="439093" y="439350"/>
                </a:lnTo>
                <a:lnTo>
                  <a:pt x="441461" y="494029"/>
                </a:lnTo>
                <a:lnTo>
                  <a:pt x="442524" y="546099"/>
                </a:lnTo>
                <a:lnTo>
                  <a:pt x="442566" y="577849"/>
                </a:lnTo>
                <a:lnTo>
                  <a:pt x="433270" y="590549"/>
                </a:lnTo>
                <a:lnTo>
                  <a:pt x="359081" y="673099"/>
                </a:lnTo>
                <a:lnTo>
                  <a:pt x="331977" y="708659"/>
                </a:lnTo>
                <a:lnTo>
                  <a:pt x="320006" y="737869"/>
                </a:lnTo>
                <a:close/>
              </a:path>
              <a:path w="934720" h="798829">
                <a:moveTo>
                  <a:pt x="389687" y="793749"/>
                </a:moveTo>
                <a:lnTo>
                  <a:pt x="373420" y="793749"/>
                </a:lnTo>
                <a:lnTo>
                  <a:pt x="362987" y="792479"/>
                </a:lnTo>
                <a:lnTo>
                  <a:pt x="329769" y="767079"/>
                </a:lnTo>
                <a:lnTo>
                  <a:pt x="320006" y="737869"/>
                </a:lnTo>
                <a:lnTo>
                  <a:pt x="331977" y="708659"/>
                </a:lnTo>
                <a:lnTo>
                  <a:pt x="359081" y="673099"/>
                </a:lnTo>
                <a:lnTo>
                  <a:pt x="433270" y="590549"/>
                </a:lnTo>
                <a:lnTo>
                  <a:pt x="442566" y="577849"/>
                </a:lnTo>
                <a:lnTo>
                  <a:pt x="440825" y="661669"/>
                </a:lnTo>
                <a:lnTo>
                  <a:pt x="437517" y="706119"/>
                </a:lnTo>
                <a:lnTo>
                  <a:pt x="424379" y="751839"/>
                </a:lnTo>
                <a:lnTo>
                  <a:pt x="414050" y="775969"/>
                </a:lnTo>
                <a:lnTo>
                  <a:pt x="407636" y="784859"/>
                </a:lnTo>
                <a:lnTo>
                  <a:pt x="401891" y="788669"/>
                </a:lnTo>
                <a:lnTo>
                  <a:pt x="395968" y="791209"/>
                </a:lnTo>
                <a:lnTo>
                  <a:pt x="389687" y="793749"/>
                </a:lnTo>
                <a:close/>
              </a:path>
              <a:path w="934720" h="798829">
                <a:moveTo>
                  <a:pt x="437517" y="706119"/>
                </a:moveTo>
                <a:lnTo>
                  <a:pt x="440825" y="661669"/>
                </a:lnTo>
                <a:lnTo>
                  <a:pt x="442431" y="610869"/>
                </a:lnTo>
                <a:lnTo>
                  <a:pt x="440827" y="661669"/>
                </a:lnTo>
                <a:lnTo>
                  <a:pt x="437517" y="706119"/>
                </a:lnTo>
                <a:close/>
              </a:path>
              <a:path w="934720" h="798829">
                <a:moveTo>
                  <a:pt x="335765" y="776734"/>
                </a:moveTo>
                <a:lnTo>
                  <a:pt x="335008" y="775969"/>
                </a:lnTo>
                <a:lnTo>
                  <a:pt x="326912" y="765809"/>
                </a:lnTo>
                <a:lnTo>
                  <a:pt x="321316" y="753109"/>
                </a:lnTo>
                <a:lnTo>
                  <a:pt x="320006" y="737869"/>
                </a:lnTo>
                <a:lnTo>
                  <a:pt x="324530" y="754379"/>
                </a:lnTo>
                <a:lnTo>
                  <a:pt x="329769" y="767079"/>
                </a:lnTo>
                <a:lnTo>
                  <a:pt x="335765" y="776734"/>
                </a:lnTo>
                <a:close/>
              </a:path>
              <a:path w="934720" h="798829">
                <a:moveTo>
                  <a:pt x="407636" y="784859"/>
                </a:moveTo>
                <a:lnTo>
                  <a:pt x="414050" y="775969"/>
                </a:lnTo>
                <a:lnTo>
                  <a:pt x="424379" y="751839"/>
                </a:lnTo>
                <a:lnTo>
                  <a:pt x="432401" y="737869"/>
                </a:lnTo>
                <a:lnTo>
                  <a:pt x="427594" y="754379"/>
                </a:lnTo>
                <a:lnTo>
                  <a:pt x="421804" y="767079"/>
                </a:lnTo>
                <a:lnTo>
                  <a:pt x="415122" y="777239"/>
                </a:lnTo>
                <a:lnTo>
                  <a:pt x="407636" y="78485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9140" y="7879372"/>
            <a:ext cx="883285" cy="1062990"/>
          </a:xfrm>
          <a:custGeom>
            <a:avLst/>
            <a:gdLst/>
            <a:ahLst/>
            <a:cxnLst/>
            <a:rect l="l" t="t" r="r" b="b"/>
            <a:pathLst>
              <a:path w="883284" h="1062990">
                <a:moveTo>
                  <a:pt x="183333" y="393699"/>
                </a:moveTo>
                <a:lnTo>
                  <a:pt x="204534" y="337819"/>
                </a:lnTo>
                <a:lnTo>
                  <a:pt x="227290" y="289559"/>
                </a:lnTo>
                <a:lnTo>
                  <a:pt x="251579" y="246379"/>
                </a:lnTo>
                <a:lnTo>
                  <a:pt x="276731" y="209549"/>
                </a:lnTo>
                <a:lnTo>
                  <a:pt x="302031" y="179069"/>
                </a:lnTo>
                <a:lnTo>
                  <a:pt x="317182" y="162559"/>
                </a:lnTo>
                <a:lnTo>
                  <a:pt x="344700" y="132079"/>
                </a:lnTo>
                <a:lnTo>
                  <a:pt x="376594" y="97789"/>
                </a:lnTo>
                <a:lnTo>
                  <a:pt x="409738" y="63499"/>
                </a:lnTo>
                <a:lnTo>
                  <a:pt x="441007" y="36829"/>
                </a:lnTo>
                <a:lnTo>
                  <a:pt x="479940" y="11429"/>
                </a:lnTo>
                <a:lnTo>
                  <a:pt x="518160" y="0"/>
                </a:lnTo>
                <a:lnTo>
                  <a:pt x="539070" y="2539"/>
                </a:lnTo>
                <a:lnTo>
                  <a:pt x="581248" y="21589"/>
                </a:lnTo>
                <a:lnTo>
                  <a:pt x="605983" y="58419"/>
                </a:lnTo>
                <a:lnTo>
                  <a:pt x="611132" y="113029"/>
                </a:lnTo>
                <a:lnTo>
                  <a:pt x="610941" y="116839"/>
                </a:lnTo>
                <a:lnTo>
                  <a:pt x="520065" y="116839"/>
                </a:lnTo>
                <a:lnTo>
                  <a:pt x="500687" y="126999"/>
                </a:lnTo>
                <a:lnTo>
                  <a:pt x="466084" y="160019"/>
                </a:lnTo>
                <a:lnTo>
                  <a:pt x="424121" y="208279"/>
                </a:lnTo>
                <a:lnTo>
                  <a:pt x="382661" y="259079"/>
                </a:lnTo>
                <a:lnTo>
                  <a:pt x="375096" y="269239"/>
                </a:lnTo>
                <a:lnTo>
                  <a:pt x="269557" y="269239"/>
                </a:lnTo>
                <a:lnTo>
                  <a:pt x="234315" y="289559"/>
                </a:lnTo>
                <a:lnTo>
                  <a:pt x="206097" y="336549"/>
                </a:lnTo>
                <a:lnTo>
                  <a:pt x="185737" y="387349"/>
                </a:lnTo>
                <a:lnTo>
                  <a:pt x="183333" y="393699"/>
                </a:lnTo>
                <a:close/>
              </a:path>
              <a:path w="883284" h="1062990">
                <a:moveTo>
                  <a:pt x="239730" y="689609"/>
                </a:moveTo>
                <a:lnTo>
                  <a:pt x="291236" y="615949"/>
                </a:lnTo>
                <a:lnTo>
                  <a:pt x="319310" y="574039"/>
                </a:lnTo>
                <a:lnTo>
                  <a:pt x="344505" y="535939"/>
                </a:lnTo>
                <a:lnTo>
                  <a:pt x="365760" y="501649"/>
                </a:lnTo>
                <a:lnTo>
                  <a:pt x="385955" y="468629"/>
                </a:lnTo>
                <a:lnTo>
                  <a:pt x="417061" y="410209"/>
                </a:lnTo>
                <a:lnTo>
                  <a:pt x="450633" y="332739"/>
                </a:lnTo>
                <a:lnTo>
                  <a:pt x="472298" y="279399"/>
                </a:lnTo>
                <a:lnTo>
                  <a:pt x="493752" y="223519"/>
                </a:lnTo>
                <a:lnTo>
                  <a:pt x="511316" y="172719"/>
                </a:lnTo>
                <a:lnTo>
                  <a:pt x="521312" y="133349"/>
                </a:lnTo>
                <a:lnTo>
                  <a:pt x="520065" y="116839"/>
                </a:lnTo>
                <a:lnTo>
                  <a:pt x="610941" y="116839"/>
                </a:lnTo>
                <a:lnTo>
                  <a:pt x="603084" y="190499"/>
                </a:lnTo>
                <a:lnTo>
                  <a:pt x="590626" y="246379"/>
                </a:lnTo>
                <a:lnTo>
                  <a:pt x="574281" y="304799"/>
                </a:lnTo>
                <a:lnTo>
                  <a:pt x="556107" y="360679"/>
                </a:lnTo>
                <a:lnTo>
                  <a:pt x="538162" y="410209"/>
                </a:lnTo>
                <a:lnTo>
                  <a:pt x="521419" y="450849"/>
                </a:lnTo>
                <a:lnTo>
                  <a:pt x="504229" y="485139"/>
                </a:lnTo>
                <a:lnTo>
                  <a:pt x="484718" y="520699"/>
                </a:lnTo>
                <a:lnTo>
                  <a:pt x="461010" y="560069"/>
                </a:lnTo>
                <a:lnTo>
                  <a:pt x="438810" y="595629"/>
                </a:lnTo>
                <a:lnTo>
                  <a:pt x="412893" y="634999"/>
                </a:lnTo>
                <a:lnTo>
                  <a:pt x="376483" y="688339"/>
                </a:lnTo>
                <a:lnTo>
                  <a:pt x="257175" y="688339"/>
                </a:lnTo>
                <a:lnTo>
                  <a:pt x="239730" y="689609"/>
                </a:lnTo>
                <a:close/>
              </a:path>
              <a:path w="883284" h="1062990">
                <a:moveTo>
                  <a:pt x="271945" y="440689"/>
                </a:moveTo>
                <a:lnTo>
                  <a:pt x="188420" y="440689"/>
                </a:lnTo>
                <a:lnTo>
                  <a:pt x="184308" y="431799"/>
                </a:lnTo>
                <a:lnTo>
                  <a:pt x="181451" y="421639"/>
                </a:lnTo>
                <a:lnTo>
                  <a:pt x="180022" y="412749"/>
                </a:lnTo>
                <a:lnTo>
                  <a:pt x="183333" y="393699"/>
                </a:lnTo>
                <a:lnTo>
                  <a:pt x="185737" y="387349"/>
                </a:lnTo>
                <a:lnTo>
                  <a:pt x="193997" y="364489"/>
                </a:lnTo>
                <a:lnTo>
                  <a:pt x="220161" y="309879"/>
                </a:lnTo>
                <a:lnTo>
                  <a:pt x="251936" y="275589"/>
                </a:lnTo>
                <a:lnTo>
                  <a:pt x="269557" y="269239"/>
                </a:lnTo>
                <a:lnTo>
                  <a:pt x="283249" y="269239"/>
                </a:lnTo>
                <a:lnTo>
                  <a:pt x="321007" y="289559"/>
                </a:lnTo>
                <a:lnTo>
                  <a:pt x="329684" y="330199"/>
                </a:lnTo>
                <a:lnTo>
                  <a:pt x="328988" y="339089"/>
                </a:lnTo>
                <a:lnTo>
                  <a:pt x="325100" y="345439"/>
                </a:lnTo>
                <a:lnTo>
                  <a:pt x="306153" y="388619"/>
                </a:lnTo>
                <a:lnTo>
                  <a:pt x="290304" y="414019"/>
                </a:lnTo>
                <a:lnTo>
                  <a:pt x="271945" y="440689"/>
                </a:lnTo>
                <a:close/>
              </a:path>
              <a:path w="883284" h="1062990">
                <a:moveTo>
                  <a:pt x="328988" y="339089"/>
                </a:moveTo>
                <a:lnTo>
                  <a:pt x="329684" y="330199"/>
                </a:lnTo>
                <a:lnTo>
                  <a:pt x="329669" y="312419"/>
                </a:lnTo>
                <a:lnTo>
                  <a:pt x="326707" y="298449"/>
                </a:lnTo>
                <a:lnTo>
                  <a:pt x="296227" y="273049"/>
                </a:lnTo>
                <a:lnTo>
                  <a:pt x="283249" y="269239"/>
                </a:lnTo>
                <a:lnTo>
                  <a:pt x="375096" y="269239"/>
                </a:lnTo>
                <a:lnTo>
                  <a:pt x="349567" y="303529"/>
                </a:lnTo>
                <a:lnTo>
                  <a:pt x="328988" y="339089"/>
                </a:lnTo>
                <a:close/>
              </a:path>
              <a:path w="883284" h="1062990">
                <a:moveTo>
                  <a:pt x="306153" y="388619"/>
                </a:moveTo>
                <a:lnTo>
                  <a:pt x="325100" y="345439"/>
                </a:lnTo>
                <a:lnTo>
                  <a:pt x="328988" y="339089"/>
                </a:lnTo>
                <a:lnTo>
                  <a:pt x="328448" y="345439"/>
                </a:lnTo>
                <a:lnTo>
                  <a:pt x="327660" y="351789"/>
                </a:lnTo>
                <a:lnTo>
                  <a:pt x="306153" y="388619"/>
                </a:lnTo>
                <a:close/>
              </a:path>
              <a:path w="883284" h="1062990">
                <a:moveTo>
                  <a:pt x="244980" y="466089"/>
                </a:moveTo>
                <a:lnTo>
                  <a:pt x="252382" y="462279"/>
                </a:lnTo>
                <a:lnTo>
                  <a:pt x="266700" y="448309"/>
                </a:lnTo>
                <a:lnTo>
                  <a:pt x="290304" y="414019"/>
                </a:lnTo>
                <a:lnTo>
                  <a:pt x="304540" y="391203"/>
                </a:lnTo>
                <a:lnTo>
                  <a:pt x="285809" y="430529"/>
                </a:lnTo>
                <a:lnTo>
                  <a:pt x="266700" y="455929"/>
                </a:lnTo>
                <a:lnTo>
                  <a:pt x="257413" y="461009"/>
                </a:lnTo>
                <a:lnTo>
                  <a:pt x="244980" y="466089"/>
                </a:lnTo>
                <a:close/>
              </a:path>
              <a:path w="883284" h="1062990">
                <a:moveTo>
                  <a:pt x="180022" y="412749"/>
                </a:moveTo>
                <a:lnTo>
                  <a:pt x="179977" y="406399"/>
                </a:lnTo>
                <a:lnTo>
                  <a:pt x="181094" y="400049"/>
                </a:lnTo>
                <a:lnTo>
                  <a:pt x="183103" y="393699"/>
                </a:lnTo>
                <a:lnTo>
                  <a:pt x="183333" y="393699"/>
                </a:lnTo>
                <a:lnTo>
                  <a:pt x="180022" y="412749"/>
                </a:lnTo>
                <a:close/>
              </a:path>
              <a:path w="883284" h="1062990">
                <a:moveTo>
                  <a:pt x="186022" y="435822"/>
                </a:moveTo>
                <a:lnTo>
                  <a:pt x="184665" y="433069"/>
                </a:lnTo>
                <a:lnTo>
                  <a:pt x="181317" y="422909"/>
                </a:lnTo>
                <a:lnTo>
                  <a:pt x="180022" y="412749"/>
                </a:lnTo>
                <a:lnTo>
                  <a:pt x="181451" y="421639"/>
                </a:lnTo>
                <a:lnTo>
                  <a:pt x="184308" y="431799"/>
                </a:lnTo>
                <a:lnTo>
                  <a:pt x="186022" y="435822"/>
                </a:lnTo>
                <a:close/>
              </a:path>
              <a:path w="883284" h="1062990">
                <a:moveTo>
                  <a:pt x="188420" y="440689"/>
                </a:moveTo>
                <a:lnTo>
                  <a:pt x="186022" y="435822"/>
                </a:lnTo>
                <a:lnTo>
                  <a:pt x="184308" y="431799"/>
                </a:lnTo>
                <a:lnTo>
                  <a:pt x="188420" y="440689"/>
                </a:lnTo>
                <a:close/>
              </a:path>
              <a:path w="883284" h="1062990">
                <a:moveTo>
                  <a:pt x="244980" y="466089"/>
                </a:moveTo>
                <a:lnTo>
                  <a:pt x="229552" y="466089"/>
                </a:lnTo>
                <a:lnTo>
                  <a:pt x="220027" y="463549"/>
                </a:lnTo>
                <a:lnTo>
                  <a:pt x="210502" y="459739"/>
                </a:lnTo>
                <a:lnTo>
                  <a:pt x="201691" y="454659"/>
                </a:lnTo>
                <a:lnTo>
                  <a:pt x="194310" y="448309"/>
                </a:lnTo>
                <a:lnTo>
                  <a:pt x="189264" y="441959"/>
                </a:lnTo>
                <a:lnTo>
                  <a:pt x="188636" y="441959"/>
                </a:lnTo>
                <a:lnTo>
                  <a:pt x="186022" y="435822"/>
                </a:lnTo>
                <a:lnTo>
                  <a:pt x="188420" y="440689"/>
                </a:lnTo>
                <a:lnTo>
                  <a:pt x="271945" y="440689"/>
                </a:lnTo>
                <a:lnTo>
                  <a:pt x="266700" y="448309"/>
                </a:lnTo>
                <a:lnTo>
                  <a:pt x="252382" y="462279"/>
                </a:lnTo>
                <a:lnTo>
                  <a:pt x="244980" y="466089"/>
                </a:lnTo>
                <a:close/>
              </a:path>
              <a:path w="883284" h="1062990">
                <a:moveTo>
                  <a:pt x="229552" y="466089"/>
                </a:moveTo>
                <a:lnTo>
                  <a:pt x="229195" y="466089"/>
                </a:lnTo>
                <a:lnTo>
                  <a:pt x="216217" y="463549"/>
                </a:lnTo>
                <a:lnTo>
                  <a:pt x="210383" y="461009"/>
                </a:lnTo>
                <a:lnTo>
                  <a:pt x="204549" y="457199"/>
                </a:lnTo>
                <a:lnTo>
                  <a:pt x="199072" y="453389"/>
                </a:lnTo>
                <a:lnTo>
                  <a:pt x="194310" y="448309"/>
                </a:lnTo>
                <a:lnTo>
                  <a:pt x="201691" y="454659"/>
                </a:lnTo>
                <a:lnTo>
                  <a:pt x="210502" y="459739"/>
                </a:lnTo>
                <a:lnTo>
                  <a:pt x="220027" y="463549"/>
                </a:lnTo>
                <a:lnTo>
                  <a:pt x="229552" y="466089"/>
                </a:lnTo>
                <a:close/>
              </a:path>
              <a:path w="883284" h="1062990">
                <a:moveTo>
                  <a:pt x="801102" y="535939"/>
                </a:moveTo>
                <a:lnTo>
                  <a:pt x="802005" y="534669"/>
                </a:lnTo>
                <a:lnTo>
                  <a:pt x="809758" y="530859"/>
                </a:lnTo>
                <a:lnTo>
                  <a:pt x="818316" y="528319"/>
                </a:lnTo>
                <a:lnTo>
                  <a:pt x="827052" y="527049"/>
                </a:lnTo>
                <a:lnTo>
                  <a:pt x="835327" y="528319"/>
                </a:lnTo>
                <a:lnTo>
                  <a:pt x="835015" y="528319"/>
                </a:lnTo>
                <a:lnTo>
                  <a:pt x="821293" y="529589"/>
                </a:lnTo>
                <a:lnTo>
                  <a:pt x="807928" y="532129"/>
                </a:lnTo>
                <a:lnTo>
                  <a:pt x="801102" y="535939"/>
                </a:lnTo>
                <a:close/>
              </a:path>
              <a:path w="883284" h="1062990">
                <a:moveTo>
                  <a:pt x="828987" y="632459"/>
                </a:moveTo>
                <a:lnTo>
                  <a:pt x="817245" y="632459"/>
                </a:lnTo>
                <a:lnTo>
                  <a:pt x="808895" y="629919"/>
                </a:lnTo>
                <a:lnTo>
                  <a:pt x="779502" y="590549"/>
                </a:lnTo>
                <a:lnTo>
                  <a:pt x="777552" y="577849"/>
                </a:lnTo>
                <a:lnTo>
                  <a:pt x="778192" y="566419"/>
                </a:lnTo>
                <a:lnTo>
                  <a:pt x="801102" y="535939"/>
                </a:lnTo>
                <a:lnTo>
                  <a:pt x="835015" y="528319"/>
                </a:lnTo>
                <a:lnTo>
                  <a:pt x="836070" y="529589"/>
                </a:lnTo>
                <a:lnTo>
                  <a:pt x="843602" y="529589"/>
                </a:lnTo>
                <a:lnTo>
                  <a:pt x="878324" y="563879"/>
                </a:lnTo>
                <a:lnTo>
                  <a:pt x="882015" y="589279"/>
                </a:lnTo>
                <a:lnTo>
                  <a:pt x="880288" y="598169"/>
                </a:lnTo>
                <a:lnTo>
                  <a:pt x="842605" y="629919"/>
                </a:lnTo>
                <a:lnTo>
                  <a:pt x="828987" y="632459"/>
                </a:lnTo>
                <a:close/>
              </a:path>
              <a:path w="883284" h="1062990">
                <a:moveTo>
                  <a:pt x="836070" y="529589"/>
                </a:moveTo>
                <a:lnTo>
                  <a:pt x="835015" y="528319"/>
                </a:lnTo>
                <a:lnTo>
                  <a:pt x="835327" y="528319"/>
                </a:lnTo>
                <a:lnTo>
                  <a:pt x="836070" y="529589"/>
                </a:lnTo>
                <a:close/>
              </a:path>
              <a:path w="883284" h="1062990">
                <a:moveTo>
                  <a:pt x="877472" y="632459"/>
                </a:moveTo>
                <a:lnTo>
                  <a:pt x="828987" y="632459"/>
                </a:lnTo>
                <a:lnTo>
                  <a:pt x="842605" y="629919"/>
                </a:lnTo>
                <a:lnTo>
                  <a:pt x="855687" y="626109"/>
                </a:lnTo>
                <a:lnTo>
                  <a:pt x="882015" y="589279"/>
                </a:lnTo>
                <a:lnTo>
                  <a:pt x="881375" y="577849"/>
                </a:lnTo>
                <a:lnTo>
                  <a:pt x="866775" y="542289"/>
                </a:lnTo>
                <a:lnTo>
                  <a:pt x="843602" y="529589"/>
                </a:lnTo>
                <a:lnTo>
                  <a:pt x="846772" y="529589"/>
                </a:lnTo>
                <a:lnTo>
                  <a:pt x="878011" y="557529"/>
                </a:lnTo>
                <a:lnTo>
                  <a:pt x="883086" y="598169"/>
                </a:lnTo>
                <a:lnTo>
                  <a:pt x="881776" y="613409"/>
                </a:lnTo>
                <a:lnTo>
                  <a:pt x="878681" y="628649"/>
                </a:lnTo>
                <a:lnTo>
                  <a:pt x="877472" y="632459"/>
                </a:lnTo>
                <a:close/>
              </a:path>
              <a:path w="883284" h="1062990">
                <a:moveTo>
                  <a:pt x="779636" y="561339"/>
                </a:moveTo>
                <a:lnTo>
                  <a:pt x="801102" y="535939"/>
                </a:lnTo>
                <a:lnTo>
                  <a:pt x="795501" y="539749"/>
                </a:lnTo>
                <a:lnTo>
                  <a:pt x="789979" y="544829"/>
                </a:lnTo>
                <a:lnTo>
                  <a:pt x="784993" y="552449"/>
                </a:lnTo>
                <a:lnTo>
                  <a:pt x="780097" y="560069"/>
                </a:lnTo>
                <a:lnTo>
                  <a:pt x="779636" y="561339"/>
                </a:lnTo>
                <a:close/>
              </a:path>
              <a:path w="883284" h="1062990">
                <a:moveTo>
                  <a:pt x="651206" y="881379"/>
                </a:moveTo>
                <a:lnTo>
                  <a:pt x="481250" y="881379"/>
                </a:lnTo>
                <a:lnTo>
                  <a:pt x="501580" y="880109"/>
                </a:lnTo>
                <a:lnTo>
                  <a:pt x="518160" y="875029"/>
                </a:lnTo>
                <a:lnTo>
                  <a:pt x="529024" y="863599"/>
                </a:lnTo>
                <a:lnTo>
                  <a:pt x="536495" y="847089"/>
                </a:lnTo>
                <a:lnTo>
                  <a:pt x="543609" y="828039"/>
                </a:lnTo>
                <a:lnTo>
                  <a:pt x="553402" y="808989"/>
                </a:lnTo>
                <a:lnTo>
                  <a:pt x="596265" y="755649"/>
                </a:lnTo>
                <a:lnTo>
                  <a:pt x="647700" y="703579"/>
                </a:lnTo>
                <a:lnTo>
                  <a:pt x="732219" y="646429"/>
                </a:lnTo>
                <a:lnTo>
                  <a:pt x="753427" y="627379"/>
                </a:lnTo>
                <a:lnTo>
                  <a:pt x="763086" y="610869"/>
                </a:lnTo>
                <a:lnTo>
                  <a:pt x="769262" y="591819"/>
                </a:lnTo>
                <a:lnTo>
                  <a:pt x="774189" y="574039"/>
                </a:lnTo>
                <a:lnTo>
                  <a:pt x="779636" y="561339"/>
                </a:lnTo>
                <a:lnTo>
                  <a:pt x="778192" y="566419"/>
                </a:lnTo>
                <a:lnTo>
                  <a:pt x="777552" y="577849"/>
                </a:lnTo>
                <a:lnTo>
                  <a:pt x="779502" y="590549"/>
                </a:lnTo>
                <a:lnTo>
                  <a:pt x="801171" y="626109"/>
                </a:lnTo>
                <a:lnTo>
                  <a:pt x="817245" y="632459"/>
                </a:lnTo>
                <a:lnTo>
                  <a:pt x="877472" y="632459"/>
                </a:lnTo>
                <a:lnTo>
                  <a:pt x="873442" y="645159"/>
                </a:lnTo>
                <a:lnTo>
                  <a:pt x="847605" y="687069"/>
                </a:lnTo>
                <a:lnTo>
                  <a:pt x="812482" y="726439"/>
                </a:lnTo>
                <a:lnTo>
                  <a:pt x="776287" y="754379"/>
                </a:lnTo>
                <a:lnTo>
                  <a:pt x="756225" y="768349"/>
                </a:lnTo>
                <a:lnTo>
                  <a:pt x="734377" y="786129"/>
                </a:lnTo>
                <a:lnTo>
                  <a:pt x="702114" y="820419"/>
                </a:lnTo>
                <a:lnTo>
                  <a:pt x="651206" y="881379"/>
                </a:lnTo>
                <a:close/>
              </a:path>
              <a:path w="883284" h="1062990">
                <a:moveTo>
                  <a:pt x="61912" y="1062989"/>
                </a:moveTo>
                <a:lnTo>
                  <a:pt x="52074" y="1062989"/>
                </a:lnTo>
                <a:lnTo>
                  <a:pt x="41790" y="1061719"/>
                </a:lnTo>
                <a:lnTo>
                  <a:pt x="40442" y="1061229"/>
                </a:lnTo>
                <a:lnTo>
                  <a:pt x="35242" y="1059179"/>
                </a:lnTo>
                <a:lnTo>
                  <a:pt x="34807" y="1059179"/>
                </a:lnTo>
                <a:lnTo>
                  <a:pt x="13335" y="1043939"/>
                </a:lnTo>
                <a:lnTo>
                  <a:pt x="11316" y="1041487"/>
                </a:lnTo>
                <a:lnTo>
                  <a:pt x="11205" y="1041320"/>
                </a:lnTo>
                <a:lnTo>
                  <a:pt x="10001" y="1038859"/>
                </a:lnTo>
                <a:lnTo>
                  <a:pt x="8726" y="1037589"/>
                </a:lnTo>
                <a:lnTo>
                  <a:pt x="8572" y="1036319"/>
                </a:lnTo>
                <a:lnTo>
                  <a:pt x="8204" y="1036319"/>
                </a:lnTo>
                <a:lnTo>
                  <a:pt x="5060" y="1029969"/>
                </a:lnTo>
                <a:lnTo>
                  <a:pt x="4864" y="1029969"/>
                </a:lnTo>
                <a:lnTo>
                  <a:pt x="4524" y="1028699"/>
                </a:lnTo>
                <a:lnTo>
                  <a:pt x="2167" y="1021079"/>
                </a:lnTo>
                <a:lnTo>
                  <a:pt x="1905" y="1019809"/>
                </a:lnTo>
                <a:lnTo>
                  <a:pt x="577" y="1012189"/>
                </a:lnTo>
                <a:lnTo>
                  <a:pt x="28113" y="948689"/>
                </a:lnTo>
                <a:lnTo>
                  <a:pt x="63222" y="910589"/>
                </a:lnTo>
                <a:lnTo>
                  <a:pt x="104581" y="866139"/>
                </a:lnTo>
                <a:lnTo>
                  <a:pt x="144780" y="819149"/>
                </a:lnTo>
                <a:lnTo>
                  <a:pt x="171347" y="783589"/>
                </a:lnTo>
                <a:lnTo>
                  <a:pt x="200337" y="744219"/>
                </a:lnTo>
                <a:lnTo>
                  <a:pt x="230689" y="702309"/>
                </a:lnTo>
                <a:lnTo>
                  <a:pt x="239730" y="689609"/>
                </a:lnTo>
                <a:lnTo>
                  <a:pt x="257175" y="688339"/>
                </a:lnTo>
                <a:lnTo>
                  <a:pt x="282312" y="689609"/>
                </a:lnTo>
                <a:lnTo>
                  <a:pt x="309681" y="695959"/>
                </a:lnTo>
                <a:lnTo>
                  <a:pt x="335800" y="707389"/>
                </a:lnTo>
                <a:lnTo>
                  <a:pt x="354963" y="720089"/>
                </a:lnTo>
                <a:lnTo>
                  <a:pt x="353972" y="721359"/>
                </a:lnTo>
                <a:lnTo>
                  <a:pt x="322999" y="764539"/>
                </a:lnTo>
                <a:lnTo>
                  <a:pt x="298869" y="797559"/>
                </a:lnTo>
                <a:lnTo>
                  <a:pt x="277177" y="797559"/>
                </a:lnTo>
                <a:lnTo>
                  <a:pt x="263753" y="798829"/>
                </a:lnTo>
                <a:lnTo>
                  <a:pt x="247650" y="808989"/>
                </a:lnTo>
                <a:lnTo>
                  <a:pt x="230832" y="822959"/>
                </a:lnTo>
                <a:lnTo>
                  <a:pt x="215265" y="836929"/>
                </a:lnTo>
                <a:lnTo>
                  <a:pt x="200590" y="849629"/>
                </a:lnTo>
                <a:lnTo>
                  <a:pt x="186451" y="864869"/>
                </a:lnTo>
                <a:lnTo>
                  <a:pt x="172670" y="880109"/>
                </a:lnTo>
                <a:lnTo>
                  <a:pt x="159067" y="896619"/>
                </a:lnTo>
                <a:lnTo>
                  <a:pt x="143887" y="914399"/>
                </a:lnTo>
                <a:lnTo>
                  <a:pt x="128349" y="934719"/>
                </a:lnTo>
                <a:lnTo>
                  <a:pt x="114597" y="953769"/>
                </a:lnTo>
                <a:lnTo>
                  <a:pt x="104775" y="974089"/>
                </a:lnTo>
                <a:lnTo>
                  <a:pt x="101441" y="993139"/>
                </a:lnTo>
                <a:lnTo>
                  <a:pt x="101560" y="1032509"/>
                </a:lnTo>
                <a:lnTo>
                  <a:pt x="97155" y="1046479"/>
                </a:lnTo>
                <a:lnTo>
                  <a:pt x="87228" y="1052829"/>
                </a:lnTo>
                <a:lnTo>
                  <a:pt x="78462" y="1057909"/>
                </a:lnTo>
                <a:lnTo>
                  <a:pt x="70231" y="1061719"/>
                </a:lnTo>
                <a:lnTo>
                  <a:pt x="61912" y="1062989"/>
                </a:lnTo>
                <a:close/>
              </a:path>
              <a:path w="883284" h="1062990">
                <a:moveTo>
                  <a:pt x="354963" y="720089"/>
                </a:moveTo>
                <a:lnTo>
                  <a:pt x="335800" y="707389"/>
                </a:lnTo>
                <a:lnTo>
                  <a:pt x="309681" y="695959"/>
                </a:lnTo>
                <a:lnTo>
                  <a:pt x="282312" y="689609"/>
                </a:lnTo>
                <a:lnTo>
                  <a:pt x="257175" y="688339"/>
                </a:lnTo>
                <a:lnTo>
                  <a:pt x="376483" y="688339"/>
                </a:lnTo>
                <a:lnTo>
                  <a:pt x="354963" y="720089"/>
                </a:lnTo>
                <a:close/>
              </a:path>
              <a:path w="883284" h="1062990">
                <a:moveTo>
                  <a:pt x="507" y="1010919"/>
                </a:moveTo>
                <a:lnTo>
                  <a:pt x="6191" y="953769"/>
                </a:lnTo>
                <a:lnTo>
                  <a:pt x="23812" y="897889"/>
                </a:lnTo>
                <a:lnTo>
                  <a:pt x="45005" y="859789"/>
                </a:lnTo>
                <a:lnTo>
                  <a:pt x="73342" y="824229"/>
                </a:lnTo>
                <a:lnTo>
                  <a:pt x="98167" y="793749"/>
                </a:lnTo>
                <a:lnTo>
                  <a:pt x="127635" y="761999"/>
                </a:lnTo>
                <a:lnTo>
                  <a:pt x="158531" y="731519"/>
                </a:lnTo>
                <a:lnTo>
                  <a:pt x="205070" y="699769"/>
                </a:lnTo>
                <a:lnTo>
                  <a:pt x="239211" y="689609"/>
                </a:lnTo>
                <a:lnTo>
                  <a:pt x="239730" y="689609"/>
                </a:lnTo>
                <a:lnTo>
                  <a:pt x="200337" y="744219"/>
                </a:lnTo>
                <a:lnTo>
                  <a:pt x="171347" y="783589"/>
                </a:lnTo>
                <a:lnTo>
                  <a:pt x="144780" y="819149"/>
                </a:lnTo>
                <a:lnTo>
                  <a:pt x="104581" y="866139"/>
                </a:lnTo>
                <a:lnTo>
                  <a:pt x="63222" y="910589"/>
                </a:lnTo>
                <a:lnTo>
                  <a:pt x="28113" y="948689"/>
                </a:lnTo>
                <a:lnTo>
                  <a:pt x="6667" y="981709"/>
                </a:lnTo>
                <a:lnTo>
                  <a:pt x="2708" y="991869"/>
                </a:lnTo>
                <a:lnTo>
                  <a:pt x="714" y="1002029"/>
                </a:lnTo>
                <a:lnTo>
                  <a:pt x="507" y="1010919"/>
                </a:lnTo>
                <a:close/>
              </a:path>
              <a:path w="883284" h="1062990">
                <a:moveTo>
                  <a:pt x="494942" y="985519"/>
                </a:moveTo>
                <a:lnTo>
                  <a:pt x="440055" y="980439"/>
                </a:lnTo>
                <a:lnTo>
                  <a:pt x="402669" y="971549"/>
                </a:lnTo>
                <a:lnTo>
                  <a:pt x="352841" y="941069"/>
                </a:lnTo>
                <a:lnTo>
                  <a:pt x="322957" y="905509"/>
                </a:lnTo>
                <a:lnTo>
                  <a:pt x="301421" y="861059"/>
                </a:lnTo>
                <a:lnTo>
                  <a:pt x="294917" y="833119"/>
                </a:lnTo>
                <a:lnTo>
                  <a:pt x="288365" y="812799"/>
                </a:lnTo>
                <a:lnTo>
                  <a:pt x="292372" y="806449"/>
                </a:lnTo>
                <a:lnTo>
                  <a:pt x="322999" y="764539"/>
                </a:lnTo>
                <a:lnTo>
                  <a:pt x="353972" y="721359"/>
                </a:lnTo>
                <a:lnTo>
                  <a:pt x="354963" y="720089"/>
                </a:lnTo>
                <a:lnTo>
                  <a:pt x="357187" y="721359"/>
                </a:lnTo>
                <a:lnTo>
                  <a:pt x="371787" y="740409"/>
                </a:lnTo>
                <a:lnTo>
                  <a:pt x="381833" y="764539"/>
                </a:lnTo>
                <a:lnTo>
                  <a:pt x="390272" y="789939"/>
                </a:lnTo>
                <a:lnTo>
                  <a:pt x="400050" y="812799"/>
                </a:lnTo>
                <a:lnTo>
                  <a:pt x="418980" y="847089"/>
                </a:lnTo>
                <a:lnTo>
                  <a:pt x="460563" y="878839"/>
                </a:lnTo>
                <a:lnTo>
                  <a:pt x="481250" y="881379"/>
                </a:lnTo>
                <a:lnTo>
                  <a:pt x="651206" y="881379"/>
                </a:lnTo>
                <a:lnTo>
                  <a:pt x="627941" y="909319"/>
                </a:lnTo>
                <a:lnTo>
                  <a:pt x="589780" y="949959"/>
                </a:lnTo>
                <a:lnTo>
                  <a:pt x="553402" y="975359"/>
                </a:lnTo>
                <a:lnTo>
                  <a:pt x="524306" y="984249"/>
                </a:lnTo>
                <a:lnTo>
                  <a:pt x="494942" y="985519"/>
                </a:lnTo>
                <a:close/>
              </a:path>
              <a:path w="883284" h="1062990">
                <a:moveTo>
                  <a:pt x="97155" y="1046479"/>
                </a:moveTo>
                <a:lnTo>
                  <a:pt x="101560" y="1032509"/>
                </a:lnTo>
                <a:lnTo>
                  <a:pt x="101663" y="991869"/>
                </a:lnTo>
                <a:lnTo>
                  <a:pt x="104775" y="974089"/>
                </a:lnTo>
                <a:lnTo>
                  <a:pt x="114597" y="953769"/>
                </a:lnTo>
                <a:lnTo>
                  <a:pt x="128349" y="934719"/>
                </a:lnTo>
                <a:lnTo>
                  <a:pt x="143887" y="914399"/>
                </a:lnTo>
                <a:lnTo>
                  <a:pt x="159067" y="896619"/>
                </a:lnTo>
                <a:lnTo>
                  <a:pt x="172670" y="880109"/>
                </a:lnTo>
                <a:lnTo>
                  <a:pt x="186451" y="864869"/>
                </a:lnTo>
                <a:lnTo>
                  <a:pt x="200590" y="849629"/>
                </a:lnTo>
                <a:lnTo>
                  <a:pt x="215265" y="836929"/>
                </a:lnTo>
                <a:lnTo>
                  <a:pt x="230832" y="822959"/>
                </a:lnTo>
                <a:lnTo>
                  <a:pt x="247650" y="808989"/>
                </a:lnTo>
                <a:lnTo>
                  <a:pt x="263753" y="798829"/>
                </a:lnTo>
                <a:lnTo>
                  <a:pt x="277177" y="797559"/>
                </a:lnTo>
                <a:lnTo>
                  <a:pt x="287878" y="810259"/>
                </a:lnTo>
                <a:lnTo>
                  <a:pt x="288365" y="812799"/>
                </a:lnTo>
                <a:lnTo>
                  <a:pt x="263107" y="845819"/>
                </a:lnTo>
                <a:lnTo>
                  <a:pt x="236220" y="881379"/>
                </a:lnTo>
                <a:lnTo>
                  <a:pt x="197881" y="930909"/>
                </a:lnTo>
                <a:lnTo>
                  <a:pt x="160258" y="977899"/>
                </a:lnTo>
                <a:lnTo>
                  <a:pt x="125849" y="1018539"/>
                </a:lnTo>
                <a:lnTo>
                  <a:pt x="97155" y="1046479"/>
                </a:lnTo>
                <a:close/>
              </a:path>
              <a:path w="883284" h="1062990">
                <a:moveTo>
                  <a:pt x="288365" y="812799"/>
                </a:moveTo>
                <a:lnTo>
                  <a:pt x="287878" y="810259"/>
                </a:lnTo>
                <a:lnTo>
                  <a:pt x="277177" y="797559"/>
                </a:lnTo>
                <a:lnTo>
                  <a:pt x="298869" y="797559"/>
                </a:lnTo>
                <a:lnTo>
                  <a:pt x="292372" y="806449"/>
                </a:lnTo>
                <a:lnTo>
                  <a:pt x="288365" y="812799"/>
                </a:lnTo>
                <a:close/>
              </a:path>
              <a:path w="883284" h="1062990">
                <a:moveTo>
                  <a:pt x="1887" y="1019809"/>
                </a:moveTo>
                <a:lnTo>
                  <a:pt x="1547" y="1018539"/>
                </a:lnTo>
                <a:lnTo>
                  <a:pt x="577" y="1012189"/>
                </a:lnTo>
                <a:lnTo>
                  <a:pt x="1887" y="1019809"/>
                </a:lnTo>
                <a:close/>
              </a:path>
              <a:path w="883284" h="1062990">
                <a:moveTo>
                  <a:pt x="61912" y="1062989"/>
                </a:moveTo>
                <a:lnTo>
                  <a:pt x="70231" y="1061719"/>
                </a:lnTo>
                <a:lnTo>
                  <a:pt x="78462" y="1057909"/>
                </a:lnTo>
                <a:lnTo>
                  <a:pt x="87228" y="1052829"/>
                </a:lnTo>
                <a:lnTo>
                  <a:pt x="97155" y="1046479"/>
                </a:lnTo>
                <a:lnTo>
                  <a:pt x="90174" y="1052829"/>
                </a:lnTo>
                <a:lnTo>
                  <a:pt x="81319" y="1057909"/>
                </a:lnTo>
                <a:lnTo>
                  <a:pt x="71571" y="1061719"/>
                </a:lnTo>
                <a:lnTo>
                  <a:pt x="61912" y="1062989"/>
                </a:lnTo>
                <a:close/>
              </a:path>
              <a:path w="883284" h="1062990">
                <a:moveTo>
                  <a:pt x="34807" y="1059179"/>
                </a:moveTo>
                <a:lnTo>
                  <a:pt x="23812" y="1054099"/>
                </a:lnTo>
                <a:lnTo>
                  <a:pt x="16404" y="1047778"/>
                </a:lnTo>
                <a:lnTo>
                  <a:pt x="18097" y="1049019"/>
                </a:lnTo>
                <a:lnTo>
                  <a:pt x="23574" y="1052829"/>
                </a:lnTo>
                <a:lnTo>
                  <a:pt x="29408" y="1056639"/>
                </a:lnTo>
                <a:lnTo>
                  <a:pt x="34807" y="1059179"/>
                </a:lnTo>
                <a:close/>
              </a:path>
              <a:path w="883284" h="1062990">
                <a:moveTo>
                  <a:pt x="52074" y="1062989"/>
                </a:moveTo>
                <a:lnTo>
                  <a:pt x="48220" y="1062989"/>
                </a:lnTo>
                <a:lnTo>
                  <a:pt x="41686" y="1061719"/>
                </a:lnTo>
                <a:lnTo>
                  <a:pt x="40442" y="1061229"/>
                </a:lnTo>
                <a:lnTo>
                  <a:pt x="41790" y="1061719"/>
                </a:lnTo>
                <a:lnTo>
                  <a:pt x="52074" y="1062989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5442" y="6172200"/>
            <a:ext cx="1613043" cy="93471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298931" y="8290202"/>
            <a:ext cx="938530" cy="708660"/>
          </a:xfrm>
          <a:custGeom>
            <a:avLst/>
            <a:gdLst/>
            <a:ahLst/>
            <a:cxnLst/>
            <a:rect l="l" t="t" r="r" b="b"/>
            <a:pathLst>
              <a:path w="938530" h="708659">
                <a:moveTo>
                  <a:pt x="868770" y="2540"/>
                </a:moveTo>
                <a:lnTo>
                  <a:pt x="875079" y="0"/>
                </a:lnTo>
                <a:lnTo>
                  <a:pt x="892760" y="0"/>
                </a:lnTo>
                <a:lnTo>
                  <a:pt x="897591" y="1270"/>
                </a:lnTo>
                <a:lnTo>
                  <a:pt x="872490" y="1270"/>
                </a:lnTo>
                <a:lnTo>
                  <a:pt x="868770" y="2540"/>
                </a:lnTo>
                <a:close/>
              </a:path>
              <a:path w="938530" h="708659">
                <a:moveTo>
                  <a:pt x="890587" y="107950"/>
                </a:moveTo>
                <a:lnTo>
                  <a:pt x="853350" y="96520"/>
                </a:lnTo>
                <a:lnTo>
                  <a:pt x="831511" y="53340"/>
                </a:lnTo>
                <a:lnTo>
                  <a:pt x="831440" y="50800"/>
                </a:lnTo>
                <a:lnTo>
                  <a:pt x="832485" y="39370"/>
                </a:lnTo>
                <a:lnTo>
                  <a:pt x="856729" y="8890"/>
                </a:lnTo>
                <a:lnTo>
                  <a:pt x="868770" y="2540"/>
                </a:lnTo>
                <a:lnTo>
                  <a:pt x="872490" y="1270"/>
                </a:lnTo>
                <a:lnTo>
                  <a:pt x="886241" y="1270"/>
                </a:lnTo>
                <a:lnTo>
                  <a:pt x="899636" y="3810"/>
                </a:lnTo>
                <a:lnTo>
                  <a:pt x="911602" y="8890"/>
                </a:lnTo>
                <a:lnTo>
                  <a:pt x="920175" y="13970"/>
                </a:lnTo>
                <a:lnTo>
                  <a:pt x="921067" y="15240"/>
                </a:lnTo>
                <a:lnTo>
                  <a:pt x="921352" y="15240"/>
                </a:lnTo>
                <a:lnTo>
                  <a:pt x="928151" y="25400"/>
                </a:lnTo>
                <a:lnTo>
                  <a:pt x="933450" y="38100"/>
                </a:lnTo>
                <a:lnTo>
                  <a:pt x="936605" y="50800"/>
                </a:lnTo>
                <a:lnTo>
                  <a:pt x="937260" y="62230"/>
                </a:lnTo>
                <a:lnTo>
                  <a:pt x="935910" y="68580"/>
                </a:lnTo>
                <a:lnTo>
                  <a:pt x="907256" y="102870"/>
                </a:lnTo>
                <a:lnTo>
                  <a:pt x="899100" y="105410"/>
                </a:lnTo>
                <a:lnTo>
                  <a:pt x="890587" y="107950"/>
                </a:lnTo>
                <a:close/>
              </a:path>
              <a:path w="938530" h="708659">
                <a:moveTo>
                  <a:pt x="920175" y="13970"/>
                </a:moveTo>
                <a:lnTo>
                  <a:pt x="911602" y="8890"/>
                </a:lnTo>
                <a:lnTo>
                  <a:pt x="899636" y="3810"/>
                </a:lnTo>
                <a:lnTo>
                  <a:pt x="886241" y="1270"/>
                </a:lnTo>
                <a:lnTo>
                  <a:pt x="897591" y="1270"/>
                </a:lnTo>
                <a:lnTo>
                  <a:pt x="901065" y="2540"/>
                </a:lnTo>
                <a:lnTo>
                  <a:pt x="908997" y="6350"/>
                </a:lnTo>
                <a:lnTo>
                  <a:pt x="916662" y="11430"/>
                </a:lnTo>
                <a:lnTo>
                  <a:pt x="920175" y="13970"/>
                </a:lnTo>
                <a:close/>
              </a:path>
              <a:path w="938530" h="708659">
                <a:moveTo>
                  <a:pt x="481965" y="603250"/>
                </a:moveTo>
                <a:lnTo>
                  <a:pt x="487352" y="563880"/>
                </a:lnTo>
                <a:lnTo>
                  <a:pt x="489173" y="513080"/>
                </a:lnTo>
                <a:lnTo>
                  <a:pt x="488205" y="455930"/>
                </a:lnTo>
                <a:lnTo>
                  <a:pt x="486157" y="419100"/>
                </a:lnTo>
                <a:lnTo>
                  <a:pt x="512365" y="386080"/>
                </a:lnTo>
                <a:lnTo>
                  <a:pt x="529120" y="364490"/>
                </a:lnTo>
                <a:lnTo>
                  <a:pt x="561022" y="321310"/>
                </a:lnTo>
                <a:lnTo>
                  <a:pt x="593443" y="276860"/>
                </a:lnTo>
                <a:lnTo>
                  <a:pt x="663467" y="179070"/>
                </a:lnTo>
                <a:lnTo>
                  <a:pt x="698937" y="130810"/>
                </a:lnTo>
                <a:lnTo>
                  <a:pt x="733291" y="88900"/>
                </a:lnTo>
                <a:lnTo>
                  <a:pt x="765462" y="53340"/>
                </a:lnTo>
                <a:lnTo>
                  <a:pt x="794385" y="27940"/>
                </a:lnTo>
                <a:lnTo>
                  <a:pt x="835937" y="7620"/>
                </a:lnTo>
                <a:lnTo>
                  <a:pt x="866439" y="2751"/>
                </a:lnTo>
                <a:lnTo>
                  <a:pt x="856729" y="8890"/>
                </a:lnTo>
                <a:lnTo>
                  <a:pt x="846415" y="17780"/>
                </a:lnTo>
                <a:lnTo>
                  <a:pt x="837708" y="29210"/>
                </a:lnTo>
                <a:lnTo>
                  <a:pt x="832485" y="39370"/>
                </a:lnTo>
                <a:lnTo>
                  <a:pt x="831324" y="52070"/>
                </a:lnTo>
                <a:lnTo>
                  <a:pt x="833199" y="64770"/>
                </a:lnTo>
                <a:lnTo>
                  <a:pt x="865822" y="102870"/>
                </a:lnTo>
                <a:lnTo>
                  <a:pt x="890587" y="107950"/>
                </a:lnTo>
                <a:lnTo>
                  <a:pt x="903249" y="107950"/>
                </a:lnTo>
                <a:lnTo>
                  <a:pt x="864215" y="133350"/>
                </a:lnTo>
                <a:lnTo>
                  <a:pt x="810789" y="184150"/>
                </a:lnTo>
                <a:lnTo>
                  <a:pt x="779250" y="222250"/>
                </a:lnTo>
                <a:lnTo>
                  <a:pt x="746283" y="264160"/>
                </a:lnTo>
                <a:lnTo>
                  <a:pt x="713634" y="307340"/>
                </a:lnTo>
                <a:lnTo>
                  <a:pt x="656272" y="386080"/>
                </a:lnTo>
                <a:lnTo>
                  <a:pt x="631581" y="421640"/>
                </a:lnTo>
                <a:lnTo>
                  <a:pt x="610195" y="455930"/>
                </a:lnTo>
                <a:lnTo>
                  <a:pt x="589701" y="487680"/>
                </a:lnTo>
                <a:lnTo>
                  <a:pt x="567690" y="516890"/>
                </a:lnTo>
                <a:lnTo>
                  <a:pt x="545321" y="541020"/>
                </a:lnTo>
                <a:lnTo>
                  <a:pt x="499511" y="582930"/>
                </a:lnTo>
                <a:lnTo>
                  <a:pt x="481965" y="603250"/>
                </a:lnTo>
                <a:close/>
              </a:path>
              <a:path w="938530" h="708659">
                <a:moveTo>
                  <a:pt x="935910" y="68580"/>
                </a:moveTo>
                <a:lnTo>
                  <a:pt x="937260" y="62230"/>
                </a:lnTo>
                <a:lnTo>
                  <a:pt x="936605" y="50800"/>
                </a:lnTo>
                <a:lnTo>
                  <a:pt x="933450" y="38100"/>
                </a:lnTo>
                <a:lnTo>
                  <a:pt x="928151" y="25400"/>
                </a:lnTo>
                <a:lnTo>
                  <a:pt x="921352" y="15240"/>
                </a:lnTo>
                <a:lnTo>
                  <a:pt x="928687" y="24130"/>
                </a:lnTo>
                <a:lnTo>
                  <a:pt x="933122" y="31750"/>
                </a:lnTo>
                <a:lnTo>
                  <a:pt x="936307" y="39370"/>
                </a:lnTo>
                <a:lnTo>
                  <a:pt x="938063" y="48260"/>
                </a:lnTo>
                <a:lnTo>
                  <a:pt x="938212" y="57150"/>
                </a:lnTo>
                <a:lnTo>
                  <a:pt x="937081" y="64770"/>
                </a:lnTo>
                <a:lnTo>
                  <a:pt x="935910" y="68580"/>
                </a:lnTo>
                <a:close/>
              </a:path>
              <a:path w="938530" h="708659">
                <a:moveTo>
                  <a:pt x="935399" y="71120"/>
                </a:moveTo>
                <a:lnTo>
                  <a:pt x="935016" y="71120"/>
                </a:lnTo>
                <a:lnTo>
                  <a:pt x="935910" y="68580"/>
                </a:lnTo>
                <a:lnTo>
                  <a:pt x="935399" y="71120"/>
                </a:lnTo>
                <a:close/>
              </a:path>
              <a:path w="938530" h="708659">
                <a:moveTo>
                  <a:pt x="903249" y="107950"/>
                </a:moveTo>
                <a:lnTo>
                  <a:pt x="890587" y="107950"/>
                </a:lnTo>
                <a:lnTo>
                  <a:pt x="899100" y="105410"/>
                </a:lnTo>
                <a:lnTo>
                  <a:pt x="907256" y="102870"/>
                </a:lnTo>
                <a:lnTo>
                  <a:pt x="935016" y="71120"/>
                </a:lnTo>
                <a:lnTo>
                  <a:pt x="934878" y="72390"/>
                </a:lnTo>
                <a:lnTo>
                  <a:pt x="931247" y="80010"/>
                </a:lnTo>
                <a:lnTo>
                  <a:pt x="925830" y="88900"/>
                </a:lnTo>
                <a:lnTo>
                  <a:pt x="910411" y="102870"/>
                </a:lnTo>
                <a:lnTo>
                  <a:pt x="903249" y="107950"/>
                </a:lnTo>
                <a:close/>
              </a:path>
              <a:path w="938530" h="708659">
                <a:moveTo>
                  <a:pt x="410919" y="187960"/>
                </a:moveTo>
                <a:lnTo>
                  <a:pt x="416882" y="186690"/>
                </a:lnTo>
                <a:lnTo>
                  <a:pt x="419275" y="186690"/>
                </a:lnTo>
                <a:lnTo>
                  <a:pt x="410919" y="187960"/>
                </a:lnTo>
                <a:close/>
              </a:path>
              <a:path w="938530" h="708659">
                <a:moveTo>
                  <a:pt x="363200" y="389890"/>
                </a:moveTo>
                <a:lnTo>
                  <a:pt x="363257" y="386080"/>
                </a:lnTo>
                <a:lnTo>
                  <a:pt x="365089" y="327660"/>
                </a:lnTo>
                <a:lnTo>
                  <a:pt x="367712" y="283210"/>
                </a:lnTo>
                <a:lnTo>
                  <a:pt x="368978" y="257810"/>
                </a:lnTo>
                <a:lnTo>
                  <a:pt x="372888" y="217170"/>
                </a:lnTo>
                <a:lnTo>
                  <a:pt x="400212" y="190500"/>
                </a:lnTo>
                <a:lnTo>
                  <a:pt x="408641" y="189230"/>
                </a:lnTo>
                <a:lnTo>
                  <a:pt x="410919" y="187960"/>
                </a:lnTo>
                <a:lnTo>
                  <a:pt x="419275" y="186690"/>
                </a:lnTo>
                <a:lnTo>
                  <a:pt x="429577" y="187960"/>
                </a:lnTo>
                <a:lnTo>
                  <a:pt x="441483" y="191770"/>
                </a:lnTo>
                <a:lnTo>
                  <a:pt x="471423" y="218440"/>
                </a:lnTo>
                <a:lnTo>
                  <a:pt x="477202" y="245110"/>
                </a:lnTo>
                <a:lnTo>
                  <a:pt x="474404" y="254000"/>
                </a:lnTo>
                <a:lnTo>
                  <a:pt x="469048" y="262890"/>
                </a:lnTo>
                <a:lnTo>
                  <a:pt x="463807" y="271780"/>
                </a:lnTo>
                <a:lnTo>
                  <a:pt x="461582" y="280670"/>
                </a:lnTo>
                <a:lnTo>
                  <a:pt x="448231" y="298450"/>
                </a:lnTo>
                <a:lnTo>
                  <a:pt x="376664" y="375920"/>
                </a:lnTo>
                <a:lnTo>
                  <a:pt x="363200" y="389890"/>
                </a:lnTo>
                <a:close/>
              </a:path>
              <a:path w="938530" h="708659">
                <a:moveTo>
                  <a:pt x="429577" y="187960"/>
                </a:moveTo>
                <a:lnTo>
                  <a:pt x="419275" y="186690"/>
                </a:lnTo>
                <a:lnTo>
                  <a:pt x="419859" y="186690"/>
                </a:lnTo>
                <a:lnTo>
                  <a:pt x="429577" y="187960"/>
                </a:lnTo>
                <a:close/>
              </a:path>
              <a:path w="938530" h="708659">
                <a:moveTo>
                  <a:pt x="408641" y="189230"/>
                </a:moveTo>
                <a:lnTo>
                  <a:pt x="409694" y="187960"/>
                </a:lnTo>
                <a:lnTo>
                  <a:pt x="410919" y="187960"/>
                </a:lnTo>
                <a:lnTo>
                  <a:pt x="408641" y="189230"/>
                </a:lnTo>
                <a:close/>
              </a:path>
              <a:path w="938530" h="708659">
                <a:moveTo>
                  <a:pt x="471423" y="218440"/>
                </a:moveTo>
                <a:lnTo>
                  <a:pt x="463867" y="209550"/>
                </a:lnTo>
                <a:lnTo>
                  <a:pt x="453390" y="199390"/>
                </a:lnTo>
                <a:lnTo>
                  <a:pt x="441483" y="191770"/>
                </a:lnTo>
                <a:lnTo>
                  <a:pt x="429577" y="187960"/>
                </a:lnTo>
                <a:lnTo>
                  <a:pt x="439236" y="190500"/>
                </a:lnTo>
                <a:lnTo>
                  <a:pt x="448984" y="194310"/>
                </a:lnTo>
                <a:lnTo>
                  <a:pt x="457839" y="200660"/>
                </a:lnTo>
                <a:lnTo>
                  <a:pt x="464820" y="207010"/>
                </a:lnTo>
                <a:lnTo>
                  <a:pt x="470103" y="215900"/>
                </a:lnTo>
                <a:lnTo>
                  <a:pt x="471423" y="218440"/>
                </a:lnTo>
                <a:close/>
              </a:path>
              <a:path w="938530" h="708659">
                <a:moveTo>
                  <a:pt x="400212" y="190500"/>
                </a:moveTo>
                <a:lnTo>
                  <a:pt x="403026" y="189230"/>
                </a:lnTo>
                <a:lnTo>
                  <a:pt x="408641" y="189230"/>
                </a:lnTo>
                <a:lnTo>
                  <a:pt x="400212" y="190500"/>
                </a:lnTo>
                <a:close/>
              </a:path>
              <a:path w="938530" h="708659">
                <a:moveTo>
                  <a:pt x="394911" y="193153"/>
                </a:moveTo>
                <a:lnTo>
                  <a:pt x="399707" y="190500"/>
                </a:lnTo>
                <a:lnTo>
                  <a:pt x="400212" y="190500"/>
                </a:lnTo>
                <a:lnTo>
                  <a:pt x="394911" y="193153"/>
                </a:lnTo>
                <a:close/>
              </a:path>
              <a:path w="938530" h="708659">
                <a:moveTo>
                  <a:pt x="61733" y="708660"/>
                </a:moveTo>
                <a:lnTo>
                  <a:pt x="51196" y="708660"/>
                </a:lnTo>
                <a:lnTo>
                  <a:pt x="41731" y="707390"/>
                </a:lnTo>
                <a:lnTo>
                  <a:pt x="6697" y="679450"/>
                </a:lnTo>
                <a:lnTo>
                  <a:pt x="0" y="648970"/>
                </a:lnTo>
                <a:lnTo>
                  <a:pt x="2931" y="638810"/>
                </a:lnTo>
                <a:lnTo>
                  <a:pt x="8453" y="626110"/>
                </a:lnTo>
                <a:lnTo>
                  <a:pt x="13796" y="617220"/>
                </a:lnTo>
                <a:lnTo>
                  <a:pt x="16192" y="613410"/>
                </a:lnTo>
                <a:lnTo>
                  <a:pt x="73497" y="552450"/>
                </a:lnTo>
                <a:lnTo>
                  <a:pt x="124990" y="496570"/>
                </a:lnTo>
                <a:lnTo>
                  <a:pt x="170917" y="445770"/>
                </a:lnTo>
                <a:lnTo>
                  <a:pt x="211523" y="398780"/>
                </a:lnTo>
                <a:lnTo>
                  <a:pt x="247054" y="358140"/>
                </a:lnTo>
                <a:lnTo>
                  <a:pt x="277756" y="321310"/>
                </a:lnTo>
                <a:lnTo>
                  <a:pt x="325655" y="262890"/>
                </a:lnTo>
                <a:lnTo>
                  <a:pt x="343344" y="242570"/>
                </a:lnTo>
                <a:lnTo>
                  <a:pt x="357187" y="226060"/>
                </a:lnTo>
                <a:lnTo>
                  <a:pt x="367084" y="215900"/>
                </a:lnTo>
                <a:lnTo>
                  <a:pt x="374927" y="207010"/>
                </a:lnTo>
                <a:lnTo>
                  <a:pt x="382235" y="200660"/>
                </a:lnTo>
                <a:lnTo>
                  <a:pt x="388152" y="197033"/>
                </a:lnTo>
                <a:lnTo>
                  <a:pt x="380047" y="203200"/>
                </a:lnTo>
                <a:lnTo>
                  <a:pt x="372888" y="217170"/>
                </a:lnTo>
                <a:lnTo>
                  <a:pt x="369927" y="236220"/>
                </a:lnTo>
                <a:lnTo>
                  <a:pt x="368930" y="257810"/>
                </a:lnTo>
                <a:lnTo>
                  <a:pt x="367665" y="283210"/>
                </a:lnTo>
                <a:lnTo>
                  <a:pt x="365089" y="327660"/>
                </a:lnTo>
                <a:lnTo>
                  <a:pt x="363257" y="386080"/>
                </a:lnTo>
                <a:lnTo>
                  <a:pt x="363200" y="389890"/>
                </a:lnTo>
                <a:lnTo>
                  <a:pt x="338571" y="416560"/>
                </a:lnTo>
                <a:lnTo>
                  <a:pt x="307657" y="452120"/>
                </a:lnTo>
                <a:lnTo>
                  <a:pt x="287759" y="478790"/>
                </a:lnTo>
                <a:lnTo>
                  <a:pt x="271343" y="504190"/>
                </a:lnTo>
                <a:lnTo>
                  <a:pt x="254749" y="529590"/>
                </a:lnTo>
                <a:lnTo>
                  <a:pt x="196840" y="596900"/>
                </a:lnTo>
                <a:lnTo>
                  <a:pt x="152400" y="642620"/>
                </a:lnTo>
                <a:lnTo>
                  <a:pt x="108674" y="683260"/>
                </a:lnTo>
                <a:lnTo>
                  <a:pt x="73342" y="706120"/>
                </a:lnTo>
                <a:lnTo>
                  <a:pt x="61733" y="708660"/>
                </a:lnTo>
                <a:close/>
              </a:path>
              <a:path w="938530" h="708659">
                <a:moveTo>
                  <a:pt x="477202" y="245110"/>
                </a:moveTo>
                <a:lnTo>
                  <a:pt x="476741" y="236220"/>
                </a:lnTo>
                <a:lnTo>
                  <a:pt x="474233" y="224790"/>
                </a:lnTo>
                <a:lnTo>
                  <a:pt x="471423" y="218440"/>
                </a:lnTo>
                <a:lnTo>
                  <a:pt x="474909" y="224790"/>
                </a:lnTo>
                <a:lnTo>
                  <a:pt x="476845" y="232410"/>
                </a:lnTo>
                <a:lnTo>
                  <a:pt x="477515" y="238760"/>
                </a:lnTo>
                <a:lnTo>
                  <a:pt x="477202" y="245110"/>
                </a:lnTo>
                <a:close/>
              </a:path>
              <a:path w="938530" h="708659">
                <a:moveTo>
                  <a:pt x="365089" y="327660"/>
                </a:moveTo>
                <a:lnTo>
                  <a:pt x="367665" y="283210"/>
                </a:lnTo>
                <a:lnTo>
                  <a:pt x="369223" y="251460"/>
                </a:lnTo>
                <a:lnTo>
                  <a:pt x="369927" y="236220"/>
                </a:lnTo>
                <a:lnTo>
                  <a:pt x="368978" y="257810"/>
                </a:lnTo>
                <a:lnTo>
                  <a:pt x="367712" y="283210"/>
                </a:lnTo>
                <a:lnTo>
                  <a:pt x="365089" y="327660"/>
                </a:lnTo>
                <a:close/>
              </a:path>
              <a:path w="938530" h="708659">
                <a:moveTo>
                  <a:pt x="461582" y="280670"/>
                </a:moveTo>
                <a:lnTo>
                  <a:pt x="463807" y="271780"/>
                </a:lnTo>
                <a:lnTo>
                  <a:pt x="474404" y="254000"/>
                </a:lnTo>
                <a:lnTo>
                  <a:pt x="477202" y="245110"/>
                </a:lnTo>
                <a:lnTo>
                  <a:pt x="476398" y="251460"/>
                </a:lnTo>
                <a:lnTo>
                  <a:pt x="475059" y="257810"/>
                </a:lnTo>
                <a:lnTo>
                  <a:pt x="472648" y="264160"/>
                </a:lnTo>
                <a:lnTo>
                  <a:pt x="468630" y="271780"/>
                </a:lnTo>
                <a:lnTo>
                  <a:pt x="461582" y="280670"/>
                </a:lnTo>
                <a:close/>
              </a:path>
              <a:path w="938530" h="708659">
                <a:moveTo>
                  <a:pt x="463807" y="271780"/>
                </a:moveTo>
                <a:lnTo>
                  <a:pt x="469048" y="262890"/>
                </a:lnTo>
                <a:lnTo>
                  <a:pt x="474404" y="254000"/>
                </a:lnTo>
                <a:lnTo>
                  <a:pt x="463807" y="271780"/>
                </a:lnTo>
                <a:close/>
              </a:path>
              <a:path w="938530" h="708659">
                <a:moveTo>
                  <a:pt x="368617" y="603250"/>
                </a:moveTo>
                <a:lnTo>
                  <a:pt x="364842" y="565150"/>
                </a:lnTo>
                <a:lnTo>
                  <a:pt x="362920" y="513080"/>
                </a:lnTo>
                <a:lnTo>
                  <a:pt x="362477" y="455930"/>
                </a:lnTo>
                <a:lnTo>
                  <a:pt x="362471" y="445770"/>
                </a:lnTo>
                <a:lnTo>
                  <a:pt x="363200" y="389890"/>
                </a:lnTo>
                <a:lnTo>
                  <a:pt x="376664" y="375920"/>
                </a:lnTo>
                <a:lnTo>
                  <a:pt x="448231" y="298450"/>
                </a:lnTo>
                <a:lnTo>
                  <a:pt x="461582" y="280670"/>
                </a:lnTo>
                <a:lnTo>
                  <a:pt x="461010" y="283210"/>
                </a:lnTo>
                <a:lnTo>
                  <a:pt x="462662" y="298450"/>
                </a:lnTo>
                <a:lnTo>
                  <a:pt x="468510" y="316230"/>
                </a:lnTo>
                <a:lnTo>
                  <a:pt x="475610" y="336550"/>
                </a:lnTo>
                <a:lnTo>
                  <a:pt x="481012" y="359410"/>
                </a:lnTo>
                <a:lnTo>
                  <a:pt x="485226" y="402590"/>
                </a:lnTo>
                <a:lnTo>
                  <a:pt x="486157" y="419100"/>
                </a:lnTo>
                <a:lnTo>
                  <a:pt x="458602" y="454660"/>
                </a:lnTo>
                <a:lnTo>
                  <a:pt x="425550" y="500380"/>
                </a:lnTo>
                <a:lnTo>
                  <a:pt x="397681" y="541020"/>
                </a:lnTo>
                <a:lnTo>
                  <a:pt x="377775" y="575310"/>
                </a:lnTo>
                <a:lnTo>
                  <a:pt x="368617" y="603250"/>
                </a:lnTo>
                <a:close/>
              </a:path>
              <a:path w="938530" h="708659">
                <a:moveTo>
                  <a:pt x="416882" y="657860"/>
                </a:moveTo>
                <a:lnTo>
                  <a:pt x="378395" y="633730"/>
                </a:lnTo>
                <a:lnTo>
                  <a:pt x="368617" y="603250"/>
                </a:lnTo>
                <a:lnTo>
                  <a:pt x="377775" y="575310"/>
                </a:lnTo>
                <a:lnTo>
                  <a:pt x="397689" y="541020"/>
                </a:lnTo>
                <a:lnTo>
                  <a:pt x="425550" y="500380"/>
                </a:lnTo>
                <a:lnTo>
                  <a:pt x="458602" y="454660"/>
                </a:lnTo>
                <a:lnTo>
                  <a:pt x="486157" y="419100"/>
                </a:lnTo>
                <a:lnTo>
                  <a:pt x="488205" y="455930"/>
                </a:lnTo>
                <a:lnTo>
                  <a:pt x="489173" y="513080"/>
                </a:lnTo>
                <a:lnTo>
                  <a:pt x="487352" y="563880"/>
                </a:lnTo>
                <a:lnTo>
                  <a:pt x="481965" y="603250"/>
                </a:lnTo>
                <a:lnTo>
                  <a:pt x="474746" y="615950"/>
                </a:lnTo>
                <a:lnTo>
                  <a:pt x="469939" y="628650"/>
                </a:lnTo>
                <a:lnTo>
                  <a:pt x="464953" y="641350"/>
                </a:lnTo>
                <a:lnTo>
                  <a:pt x="457200" y="648970"/>
                </a:lnTo>
                <a:lnTo>
                  <a:pt x="445665" y="654050"/>
                </a:lnTo>
                <a:lnTo>
                  <a:pt x="431363" y="656590"/>
                </a:lnTo>
                <a:lnTo>
                  <a:pt x="416882" y="657860"/>
                </a:lnTo>
                <a:close/>
              </a:path>
              <a:path w="938530" h="708659">
                <a:moveTo>
                  <a:pt x="377775" y="575310"/>
                </a:moveTo>
                <a:lnTo>
                  <a:pt x="397681" y="541020"/>
                </a:lnTo>
                <a:lnTo>
                  <a:pt x="425550" y="500380"/>
                </a:lnTo>
                <a:lnTo>
                  <a:pt x="397689" y="541020"/>
                </a:lnTo>
                <a:lnTo>
                  <a:pt x="377775" y="575310"/>
                </a:lnTo>
                <a:close/>
              </a:path>
              <a:path w="938530" h="708659">
                <a:moveTo>
                  <a:pt x="382905" y="641350"/>
                </a:moveTo>
                <a:lnTo>
                  <a:pt x="377591" y="633730"/>
                </a:lnTo>
                <a:lnTo>
                  <a:pt x="372546" y="624840"/>
                </a:lnTo>
                <a:lnTo>
                  <a:pt x="369108" y="614680"/>
                </a:lnTo>
                <a:lnTo>
                  <a:pt x="368617" y="603250"/>
                </a:lnTo>
                <a:lnTo>
                  <a:pt x="371519" y="614680"/>
                </a:lnTo>
                <a:lnTo>
                  <a:pt x="374689" y="624840"/>
                </a:lnTo>
                <a:lnTo>
                  <a:pt x="378395" y="633730"/>
                </a:lnTo>
                <a:lnTo>
                  <a:pt x="382905" y="641350"/>
                </a:lnTo>
                <a:close/>
              </a:path>
              <a:path w="938530" h="708659">
                <a:moveTo>
                  <a:pt x="457200" y="648970"/>
                </a:moveTo>
                <a:lnTo>
                  <a:pt x="464953" y="641350"/>
                </a:lnTo>
                <a:lnTo>
                  <a:pt x="469939" y="628650"/>
                </a:lnTo>
                <a:lnTo>
                  <a:pt x="474746" y="615950"/>
                </a:lnTo>
                <a:lnTo>
                  <a:pt x="481965" y="603250"/>
                </a:lnTo>
                <a:lnTo>
                  <a:pt x="477559" y="618490"/>
                </a:lnTo>
                <a:lnTo>
                  <a:pt x="472440" y="631190"/>
                </a:lnTo>
                <a:lnTo>
                  <a:pt x="465891" y="641350"/>
                </a:lnTo>
                <a:lnTo>
                  <a:pt x="457200" y="64897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06747" y="7967027"/>
            <a:ext cx="667385" cy="935990"/>
          </a:xfrm>
          <a:custGeom>
            <a:avLst/>
            <a:gdLst/>
            <a:ahLst/>
            <a:cxnLst/>
            <a:rect l="l" t="t" r="r" b="b"/>
            <a:pathLst>
              <a:path w="667384" h="935990">
                <a:moveTo>
                  <a:pt x="590526" y="2540"/>
                </a:moveTo>
                <a:lnTo>
                  <a:pt x="596919" y="1270"/>
                </a:lnTo>
                <a:lnTo>
                  <a:pt x="607308" y="0"/>
                </a:lnTo>
                <a:lnTo>
                  <a:pt x="617160" y="0"/>
                </a:lnTo>
                <a:lnTo>
                  <a:pt x="621922" y="1270"/>
                </a:lnTo>
                <a:lnTo>
                  <a:pt x="603944" y="1270"/>
                </a:lnTo>
                <a:lnTo>
                  <a:pt x="590526" y="2540"/>
                </a:lnTo>
                <a:close/>
              </a:path>
              <a:path w="667384" h="935990">
                <a:moveTo>
                  <a:pt x="148662" y="855980"/>
                </a:moveTo>
                <a:lnTo>
                  <a:pt x="156165" y="840740"/>
                </a:lnTo>
                <a:lnTo>
                  <a:pt x="173890" y="816610"/>
                </a:lnTo>
                <a:lnTo>
                  <a:pt x="195366" y="789940"/>
                </a:lnTo>
                <a:lnTo>
                  <a:pt x="217110" y="759460"/>
                </a:lnTo>
                <a:lnTo>
                  <a:pt x="264206" y="681990"/>
                </a:lnTo>
                <a:lnTo>
                  <a:pt x="290333" y="637540"/>
                </a:lnTo>
                <a:lnTo>
                  <a:pt x="317017" y="590550"/>
                </a:lnTo>
                <a:lnTo>
                  <a:pt x="343382" y="541020"/>
                </a:lnTo>
                <a:lnTo>
                  <a:pt x="368557" y="492760"/>
                </a:lnTo>
                <a:lnTo>
                  <a:pt x="390359" y="448310"/>
                </a:lnTo>
                <a:lnTo>
                  <a:pt x="396895" y="434340"/>
                </a:lnTo>
                <a:lnTo>
                  <a:pt x="413132" y="400050"/>
                </a:lnTo>
                <a:lnTo>
                  <a:pt x="436150" y="350520"/>
                </a:lnTo>
                <a:lnTo>
                  <a:pt x="458688" y="299720"/>
                </a:lnTo>
                <a:lnTo>
                  <a:pt x="480020" y="250190"/>
                </a:lnTo>
                <a:lnTo>
                  <a:pt x="499422" y="204470"/>
                </a:lnTo>
                <a:lnTo>
                  <a:pt x="514968" y="165100"/>
                </a:lnTo>
                <a:lnTo>
                  <a:pt x="530602" y="152400"/>
                </a:lnTo>
                <a:lnTo>
                  <a:pt x="545946" y="139700"/>
                </a:lnTo>
                <a:lnTo>
                  <a:pt x="556200" y="124460"/>
                </a:lnTo>
                <a:lnTo>
                  <a:pt x="558001" y="106680"/>
                </a:lnTo>
                <a:lnTo>
                  <a:pt x="554890" y="88900"/>
                </a:lnTo>
                <a:lnTo>
                  <a:pt x="551244" y="71120"/>
                </a:lnTo>
                <a:lnTo>
                  <a:pt x="551437" y="54610"/>
                </a:lnTo>
                <a:lnTo>
                  <a:pt x="568850" y="17780"/>
                </a:lnTo>
                <a:lnTo>
                  <a:pt x="586888" y="5080"/>
                </a:lnTo>
                <a:lnTo>
                  <a:pt x="587490" y="3810"/>
                </a:lnTo>
                <a:lnTo>
                  <a:pt x="589910" y="3810"/>
                </a:lnTo>
                <a:lnTo>
                  <a:pt x="590526" y="2540"/>
                </a:lnTo>
                <a:lnTo>
                  <a:pt x="603944" y="1270"/>
                </a:lnTo>
                <a:lnTo>
                  <a:pt x="618157" y="1270"/>
                </a:lnTo>
                <a:lnTo>
                  <a:pt x="625339" y="2181"/>
                </a:lnTo>
                <a:lnTo>
                  <a:pt x="626685" y="2540"/>
                </a:lnTo>
                <a:lnTo>
                  <a:pt x="628168" y="2540"/>
                </a:lnTo>
                <a:lnTo>
                  <a:pt x="636210" y="7620"/>
                </a:lnTo>
                <a:lnTo>
                  <a:pt x="645021" y="13970"/>
                </a:lnTo>
                <a:lnTo>
                  <a:pt x="650385" y="17780"/>
                </a:lnTo>
                <a:lnTo>
                  <a:pt x="654739" y="24130"/>
                </a:lnTo>
                <a:lnTo>
                  <a:pt x="656798" y="26978"/>
                </a:lnTo>
                <a:lnTo>
                  <a:pt x="657433" y="27940"/>
                </a:lnTo>
                <a:lnTo>
                  <a:pt x="661213" y="38100"/>
                </a:lnTo>
                <a:lnTo>
                  <a:pt x="663922" y="48260"/>
                </a:lnTo>
                <a:lnTo>
                  <a:pt x="665738" y="58420"/>
                </a:lnTo>
                <a:lnTo>
                  <a:pt x="662835" y="80010"/>
                </a:lnTo>
                <a:lnTo>
                  <a:pt x="646315" y="139700"/>
                </a:lnTo>
                <a:lnTo>
                  <a:pt x="620710" y="212090"/>
                </a:lnTo>
                <a:lnTo>
                  <a:pt x="599717" y="234950"/>
                </a:lnTo>
                <a:lnTo>
                  <a:pt x="584775" y="252730"/>
                </a:lnTo>
                <a:lnTo>
                  <a:pt x="566127" y="287020"/>
                </a:lnTo>
                <a:lnTo>
                  <a:pt x="548461" y="327660"/>
                </a:lnTo>
                <a:lnTo>
                  <a:pt x="529188" y="367030"/>
                </a:lnTo>
                <a:lnTo>
                  <a:pt x="505717" y="396240"/>
                </a:lnTo>
                <a:lnTo>
                  <a:pt x="481533" y="411480"/>
                </a:lnTo>
                <a:lnTo>
                  <a:pt x="454402" y="421640"/>
                </a:lnTo>
                <a:lnTo>
                  <a:pt x="398085" y="434340"/>
                </a:lnTo>
                <a:lnTo>
                  <a:pt x="526159" y="434340"/>
                </a:lnTo>
                <a:lnTo>
                  <a:pt x="496006" y="499110"/>
                </a:lnTo>
                <a:lnTo>
                  <a:pt x="474285" y="543560"/>
                </a:lnTo>
                <a:lnTo>
                  <a:pt x="448691" y="593090"/>
                </a:lnTo>
                <a:lnTo>
                  <a:pt x="421933" y="641350"/>
                </a:lnTo>
                <a:lnTo>
                  <a:pt x="394751" y="689610"/>
                </a:lnTo>
                <a:lnTo>
                  <a:pt x="367887" y="734060"/>
                </a:lnTo>
                <a:lnTo>
                  <a:pt x="342082" y="775970"/>
                </a:lnTo>
                <a:lnTo>
                  <a:pt x="318075" y="812800"/>
                </a:lnTo>
                <a:lnTo>
                  <a:pt x="306134" y="830580"/>
                </a:lnTo>
                <a:lnTo>
                  <a:pt x="189487" y="830580"/>
                </a:lnTo>
                <a:lnTo>
                  <a:pt x="177998" y="833120"/>
                </a:lnTo>
                <a:lnTo>
                  <a:pt x="166151" y="839470"/>
                </a:lnTo>
                <a:lnTo>
                  <a:pt x="155733" y="848360"/>
                </a:lnTo>
                <a:lnTo>
                  <a:pt x="148662" y="855980"/>
                </a:lnTo>
                <a:close/>
              </a:path>
              <a:path w="667384" h="935990">
                <a:moveTo>
                  <a:pt x="625339" y="2181"/>
                </a:moveTo>
                <a:lnTo>
                  <a:pt x="618157" y="1270"/>
                </a:lnTo>
                <a:lnTo>
                  <a:pt x="621922" y="1270"/>
                </a:lnTo>
                <a:lnTo>
                  <a:pt x="625339" y="2181"/>
                </a:lnTo>
                <a:close/>
              </a:path>
              <a:path w="667384" h="935990">
                <a:moveTo>
                  <a:pt x="650385" y="17780"/>
                </a:moveTo>
                <a:lnTo>
                  <a:pt x="645021" y="13970"/>
                </a:lnTo>
                <a:lnTo>
                  <a:pt x="636210" y="7620"/>
                </a:lnTo>
                <a:lnTo>
                  <a:pt x="628168" y="2540"/>
                </a:lnTo>
                <a:lnTo>
                  <a:pt x="630495" y="3810"/>
                </a:lnTo>
                <a:lnTo>
                  <a:pt x="639529" y="8890"/>
                </a:lnTo>
                <a:lnTo>
                  <a:pt x="647759" y="15240"/>
                </a:lnTo>
                <a:lnTo>
                  <a:pt x="650385" y="17780"/>
                </a:lnTo>
                <a:close/>
              </a:path>
              <a:path w="667384" h="935990">
                <a:moveTo>
                  <a:pt x="514968" y="165100"/>
                </a:moveTo>
                <a:lnTo>
                  <a:pt x="516167" y="162560"/>
                </a:lnTo>
                <a:lnTo>
                  <a:pt x="529530" y="127000"/>
                </a:lnTo>
                <a:lnTo>
                  <a:pt x="538966" y="96520"/>
                </a:lnTo>
                <a:lnTo>
                  <a:pt x="545722" y="69850"/>
                </a:lnTo>
                <a:lnTo>
                  <a:pt x="551765" y="46990"/>
                </a:lnTo>
                <a:lnTo>
                  <a:pt x="572318" y="12700"/>
                </a:lnTo>
                <a:lnTo>
                  <a:pt x="578107" y="8890"/>
                </a:lnTo>
                <a:lnTo>
                  <a:pt x="568850" y="17780"/>
                </a:lnTo>
                <a:lnTo>
                  <a:pt x="561201" y="27940"/>
                </a:lnTo>
                <a:lnTo>
                  <a:pt x="555337" y="41910"/>
                </a:lnTo>
                <a:lnTo>
                  <a:pt x="551437" y="54610"/>
                </a:lnTo>
                <a:lnTo>
                  <a:pt x="551244" y="71120"/>
                </a:lnTo>
                <a:lnTo>
                  <a:pt x="554890" y="88900"/>
                </a:lnTo>
                <a:lnTo>
                  <a:pt x="558001" y="106680"/>
                </a:lnTo>
                <a:lnTo>
                  <a:pt x="556200" y="124460"/>
                </a:lnTo>
                <a:lnTo>
                  <a:pt x="545946" y="139700"/>
                </a:lnTo>
                <a:lnTo>
                  <a:pt x="530602" y="152400"/>
                </a:lnTo>
                <a:lnTo>
                  <a:pt x="514968" y="165100"/>
                </a:lnTo>
                <a:close/>
              </a:path>
              <a:path w="667384" h="935990">
                <a:moveTo>
                  <a:pt x="656798" y="26978"/>
                </a:moveTo>
                <a:lnTo>
                  <a:pt x="654739" y="24130"/>
                </a:lnTo>
                <a:lnTo>
                  <a:pt x="650385" y="17780"/>
                </a:lnTo>
                <a:lnTo>
                  <a:pt x="652403" y="20320"/>
                </a:lnTo>
                <a:lnTo>
                  <a:pt x="656798" y="26978"/>
                </a:lnTo>
                <a:close/>
              </a:path>
              <a:path w="667384" h="935990">
                <a:moveTo>
                  <a:pt x="665738" y="58420"/>
                </a:moveTo>
                <a:lnTo>
                  <a:pt x="663922" y="48260"/>
                </a:lnTo>
                <a:lnTo>
                  <a:pt x="661213" y="38100"/>
                </a:lnTo>
                <a:lnTo>
                  <a:pt x="657493" y="27940"/>
                </a:lnTo>
                <a:lnTo>
                  <a:pt x="660023" y="31750"/>
                </a:lnTo>
                <a:lnTo>
                  <a:pt x="662925" y="38100"/>
                </a:lnTo>
                <a:lnTo>
                  <a:pt x="664666" y="43180"/>
                </a:lnTo>
                <a:lnTo>
                  <a:pt x="665514" y="50800"/>
                </a:lnTo>
                <a:lnTo>
                  <a:pt x="665738" y="58420"/>
                </a:lnTo>
                <a:close/>
              </a:path>
              <a:path w="667384" h="935990">
                <a:moveTo>
                  <a:pt x="618535" y="217170"/>
                </a:moveTo>
                <a:lnTo>
                  <a:pt x="634305" y="175260"/>
                </a:lnTo>
                <a:lnTo>
                  <a:pt x="656093" y="107950"/>
                </a:lnTo>
                <a:lnTo>
                  <a:pt x="665738" y="58420"/>
                </a:lnTo>
                <a:lnTo>
                  <a:pt x="666883" y="72390"/>
                </a:lnTo>
                <a:lnTo>
                  <a:pt x="661928" y="120650"/>
                </a:lnTo>
                <a:lnTo>
                  <a:pt x="648935" y="173990"/>
                </a:lnTo>
                <a:lnTo>
                  <a:pt x="629245" y="207010"/>
                </a:lnTo>
                <a:lnTo>
                  <a:pt x="618535" y="217170"/>
                </a:lnTo>
                <a:close/>
              </a:path>
              <a:path w="667384" h="935990">
                <a:moveTo>
                  <a:pt x="3313" y="566420"/>
                </a:moveTo>
                <a:lnTo>
                  <a:pt x="2887" y="565150"/>
                </a:lnTo>
                <a:lnTo>
                  <a:pt x="892" y="556260"/>
                </a:lnTo>
                <a:lnTo>
                  <a:pt x="0" y="548640"/>
                </a:lnTo>
                <a:lnTo>
                  <a:pt x="178" y="542290"/>
                </a:lnTo>
                <a:lnTo>
                  <a:pt x="16734" y="488950"/>
                </a:lnTo>
                <a:lnTo>
                  <a:pt x="39046" y="435610"/>
                </a:lnTo>
                <a:lnTo>
                  <a:pt x="66295" y="375920"/>
                </a:lnTo>
                <a:lnTo>
                  <a:pt x="94093" y="320040"/>
                </a:lnTo>
                <a:lnTo>
                  <a:pt x="118050" y="278130"/>
                </a:lnTo>
                <a:lnTo>
                  <a:pt x="149482" y="248920"/>
                </a:lnTo>
                <a:lnTo>
                  <a:pt x="162788" y="238760"/>
                </a:lnTo>
                <a:lnTo>
                  <a:pt x="169485" y="224790"/>
                </a:lnTo>
                <a:lnTo>
                  <a:pt x="166315" y="208280"/>
                </a:lnTo>
                <a:lnTo>
                  <a:pt x="156269" y="191770"/>
                </a:lnTo>
                <a:lnTo>
                  <a:pt x="144973" y="173990"/>
                </a:lnTo>
                <a:lnTo>
                  <a:pt x="138052" y="160020"/>
                </a:lnTo>
                <a:lnTo>
                  <a:pt x="137130" y="152400"/>
                </a:lnTo>
                <a:lnTo>
                  <a:pt x="137100" y="144780"/>
                </a:lnTo>
                <a:lnTo>
                  <a:pt x="137785" y="138430"/>
                </a:lnTo>
                <a:lnTo>
                  <a:pt x="159722" y="102870"/>
                </a:lnTo>
                <a:lnTo>
                  <a:pt x="187582" y="91440"/>
                </a:lnTo>
                <a:lnTo>
                  <a:pt x="197569" y="91440"/>
                </a:lnTo>
                <a:lnTo>
                  <a:pt x="232529" y="106680"/>
                </a:lnTo>
                <a:lnTo>
                  <a:pt x="256654" y="184150"/>
                </a:lnTo>
                <a:lnTo>
                  <a:pt x="254615" y="234950"/>
                </a:lnTo>
                <a:lnTo>
                  <a:pt x="243110" y="279400"/>
                </a:lnTo>
                <a:lnTo>
                  <a:pt x="227587" y="320040"/>
                </a:lnTo>
                <a:lnTo>
                  <a:pt x="209612" y="356870"/>
                </a:lnTo>
                <a:lnTo>
                  <a:pt x="200114" y="361950"/>
                </a:lnTo>
                <a:lnTo>
                  <a:pt x="156626" y="387350"/>
                </a:lnTo>
                <a:lnTo>
                  <a:pt x="115996" y="415290"/>
                </a:lnTo>
                <a:lnTo>
                  <a:pt x="80902" y="443230"/>
                </a:lnTo>
                <a:lnTo>
                  <a:pt x="30658" y="494030"/>
                </a:lnTo>
                <a:lnTo>
                  <a:pt x="1845" y="542290"/>
                </a:lnTo>
                <a:lnTo>
                  <a:pt x="1145" y="556260"/>
                </a:lnTo>
                <a:lnTo>
                  <a:pt x="3313" y="566420"/>
                </a:lnTo>
                <a:close/>
              </a:path>
              <a:path w="667384" h="935990">
                <a:moveTo>
                  <a:pt x="112552" y="560070"/>
                </a:moveTo>
                <a:lnTo>
                  <a:pt x="113645" y="557530"/>
                </a:lnTo>
                <a:lnTo>
                  <a:pt x="118065" y="538480"/>
                </a:lnTo>
                <a:lnTo>
                  <a:pt x="124717" y="518160"/>
                </a:lnTo>
                <a:lnTo>
                  <a:pt x="146149" y="474980"/>
                </a:lnTo>
                <a:lnTo>
                  <a:pt x="174724" y="424180"/>
                </a:lnTo>
                <a:lnTo>
                  <a:pt x="204013" y="369570"/>
                </a:lnTo>
                <a:lnTo>
                  <a:pt x="209612" y="356870"/>
                </a:lnTo>
                <a:lnTo>
                  <a:pt x="243780" y="342900"/>
                </a:lnTo>
                <a:lnTo>
                  <a:pt x="286970" y="335280"/>
                </a:lnTo>
                <a:lnTo>
                  <a:pt x="375850" y="332740"/>
                </a:lnTo>
                <a:lnTo>
                  <a:pt x="410467" y="323850"/>
                </a:lnTo>
                <a:lnTo>
                  <a:pt x="441781" y="297180"/>
                </a:lnTo>
                <a:lnTo>
                  <a:pt x="463807" y="262890"/>
                </a:lnTo>
                <a:lnTo>
                  <a:pt x="481548" y="222250"/>
                </a:lnTo>
                <a:lnTo>
                  <a:pt x="489659" y="200660"/>
                </a:lnTo>
                <a:lnTo>
                  <a:pt x="500002" y="181610"/>
                </a:lnTo>
                <a:lnTo>
                  <a:pt x="514007" y="166370"/>
                </a:lnTo>
                <a:lnTo>
                  <a:pt x="514968" y="165100"/>
                </a:lnTo>
                <a:lnTo>
                  <a:pt x="499422" y="204470"/>
                </a:lnTo>
                <a:lnTo>
                  <a:pt x="480020" y="250190"/>
                </a:lnTo>
                <a:lnTo>
                  <a:pt x="458688" y="299720"/>
                </a:lnTo>
                <a:lnTo>
                  <a:pt x="436150" y="350520"/>
                </a:lnTo>
                <a:lnTo>
                  <a:pt x="413132" y="400050"/>
                </a:lnTo>
                <a:lnTo>
                  <a:pt x="372754" y="436880"/>
                </a:lnTo>
                <a:lnTo>
                  <a:pt x="347602" y="436880"/>
                </a:lnTo>
                <a:lnTo>
                  <a:pt x="321736" y="438150"/>
                </a:lnTo>
                <a:lnTo>
                  <a:pt x="294262" y="444500"/>
                </a:lnTo>
                <a:lnTo>
                  <a:pt x="246146" y="466090"/>
                </a:lnTo>
                <a:lnTo>
                  <a:pt x="191512" y="499110"/>
                </a:lnTo>
                <a:lnTo>
                  <a:pt x="142770" y="534670"/>
                </a:lnTo>
                <a:lnTo>
                  <a:pt x="112552" y="560070"/>
                </a:lnTo>
                <a:close/>
              </a:path>
              <a:path w="667384" h="935990">
                <a:moveTo>
                  <a:pt x="526159" y="434340"/>
                </a:moveTo>
                <a:lnTo>
                  <a:pt x="398085" y="434340"/>
                </a:lnTo>
                <a:lnTo>
                  <a:pt x="454402" y="421640"/>
                </a:lnTo>
                <a:lnTo>
                  <a:pt x="481533" y="411480"/>
                </a:lnTo>
                <a:lnTo>
                  <a:pt x="505717" y="396240"/>
                </a:lnTo>
                <a:lnTo>
                  <a:pt x="529188" y="367030"/>
                </a:lnTo>
                <a:lnTo>
                  <a:pt x="548461" y="327660"/>
                </a:lnTo>
                <a:lnTo>
                  <a:pt x="566127" y="287020"/>
                </a:lnTo>
                <a:lnTo>
                  <a:pt x="584775" y="252730"/>
                </a:lnTo>
                <a:lnTo>
                  <a:pt x="599717" y="234950"/>
                </a:lnTo>
                <a:lnTo>
                  <a:pt x="615017" y="220980"/>
                </a:lnTo>
                <a:lnTo>
                  <a:pt x="618535" y="217170"/>
                </a:lnTo>
                <a:lnTo>
                  <a:pt x="603944" y="254000"/>
                </a:lnTo>
                <a:lnTo>
                  <a:pt x="584678" y="300990"/>
                </a:lnTo>
                <a:lnTo>
                  <a:pt x="563582" y="350520"/>
                </a:lnTo>
                <a:lnTo>
                  <a:pt x="541325" y="401320"/>
                </a:lnTo>
                <a:lnTo>
                  <a:pt x="526159" y="434340"/>
                </a:lnTo>
                <a:close/>
              </a:path>
              <a:path w="667384" h="935990">
                <a:moveTo>
                  <a:pt x="67567" y="607060"/>
                </a:moveTo>
                <a:lnTo>
                  <a:pt x="54858" y="607060"/>
                </a:lnTo>
                <a:lnTo>
                  <a:pt x="40897" y="603250"/>
                </a:lnTo>
                <a:lnTo>
                  <a:pt x="5246" y="571500"/>
                </a:lnTo>
                <a:lnTo>
                  <a:pt x="1145" y="556260"/>
                </a:lnTo>
                <a:lnTo>
                  <a:pt x="1845" y="542290"/>
                </a:lnTo>
                <a:lnTo>
                  <a:pt x="30658" y="494030"/>
                </a:lnTo>
                <a:lnTo>
                  <a:pt x="80902" y="443230"/>
                </a:lnTo>
                <a:lnTo>
                  <a:pt x="115996" y="415290"/>
                </a:lnTo>
                <a:lnTo>
                  <a:pt x="156626" y="387350"/>
                </a:lnTo>
                <a:lnTo>
                  <a:pt x="200114" y="361950"/>
                </a:lnTo>
                <a:lnTo>
                  <a:pt x="209612" y="356870"/>
                </a:lnTo>
                <a:lnTo>
                  <a:pt x="204013" y="369570"/>
                </a:lnTo>
                <a:lnTo>
                  <a:pt x="174724" y="424180"/>
                </a:lnTo>
                <a:lnTo>
                  <a:pt x="146149" y="474980"/>
                </a:lnTo>
                <a:lnTo>
                  <a:pt x="124717" y="518160"/>
                </a:lnTo>
                <a:lnTo>
                  <a:pt x="118065" y="538480"/>
                </a:lnTo>
                <a:lnTo>
                  <a:pt x="113645" y="557530"/>
                </a:lnTo>
                <a:lnTo>
                  <a:pt x="112552" y="560070"/>
                </a:lnTo>
                <a:lnTo>
                  <a:pt x="112115" y="561653"/>
                </a:lnTo>
                <a:lnTo>
                  <a:pt x="107885" y="567690"/>
                </a:lnTo>
                <a:lnTo>
                  <a:pt x="106025" y="575310"/>
                </a:lnTo>
                <a:lnTo>
                  <a:pt x="77924" y="603250"/>
                </a:lnTo>
                <a:lnTo>
                  <a:pt x="77345" y="604520"/>
                </a:lnTo>
                <a:lnTo>
                  <a:pt x="67567" y="607060"/>
                </a:lnTo>
                <a:close/>
              </a:path>
              <a:path w="667384" h="935990">
                <a:moveTo>
                  <a:pt x="101857" y="586740"/>
                </a:moveTo>
                <a:lnTo>
                  <a:pt x="104700" y="580390"/>
                </a:lnTo>
                <a:lnTo>
                  <a:pt x="106025" y="575310"/>
                </a:lnTo>
                <a:lnTo>
                  <a:pt x="107885" y="567690"/>
                </a:lnTo>
                <a:lnTo>
                  <a:pt x="112115" y="561653"/>
                </a:lnTo>
                <a:lnTo>
                  <a:pt x="109046" y="572770"/>
                </a:lnTo>
                <a:lnTo>
                  <a:pt x="101857" y="586740"/>
                </a:lnTo>
                <a:close/>
              </a:path>
              <a:path w="667384" h="935990">
                <a:moveTo>
                  <a:pt x="5246" y="571500"/>
                </a:moveTo>
                <a:lnTo>
                  <a:pt x="4107" y="570230"/>
                </a:lnTo>
                <a:lnTo>
                  <a:pt x="3313" y="566420"/>
                </a:lnTo>
                <a:lnTo>
                  <a:pt x="5246" y="571500"/>
                </a:lnTo>
                <a:close/>
              </a:path>
              <a:path w="667384" h="935990">
                <a:moveTo>
                  <a:pt x="17085" y="591820"/>
                </a:moveTo>
                <a:lnTo>
                  <a:pt x="10804" y="584200"/>
                </a:lnTo>
                <a:lnTo>
                  <a:pt x="6131" y="575310"/>
                </a:lnTo>
                <a:lnTo>
                  <a:pt x="5246" y="571500"/>
                </a:lnTo>
                <a:lnTo>
                  <a:pt x="9748" y="581660"/>
                </a:lnTo>
                <a:lnTo>
                  <a:pt x="17085" y="591820"/>
                </a:lnTo>
                <a:close/>
              </a:path>
              <a:path w="667384" h="935990">
                <a:moveTo>
                  <a:pt x="77924" y="603250"/>
                </a:moveTo>
                <a:lnTo>
                  <a:pt x="86856" y="599440"/>
                </a:lnTo>
                <a:lnTo>
                  <a:pt x="95160" y="593090"/>
                </a:lnTo>
                <a:lnTo>
                  <a:pt x="101857" y="586740"/>
                </a:lnTo>
                <a:lnTo>
                  <a:pt x="94758" y="594360"/>
                </a:lnTo>
                <a:lnTo>
                  <a:pt x="86498" y="600710"/>
                </a:lnTo>
                <a:lnTo>
                  <a:pt x="77924" y="603250"/>
                </a:lnTo>
                <a:close/>
              </a:path>
              <a:path w="667384" h="935990">
                <a:moveTo>
                  <a:pt x="54858" y="607060"/>
                </a:moveTo>
                <a:lnTo>
                  <a:pt x="54724" y="607060"/>
                </a:lnTo>
                <a:lnTo>
                  <a:pt x="40540" y="604520"/>
                </a:lnTo>
                <a:lnTo>
                  <a:pt x="27250" y="599440"/>
                </a:lnTo>
                <a:lnTo>
                  <a:pt x="17085" y="591820"/>
                </a:lnTo>
                <a:lnTo>
                  <a:pt x="27652" y="598170"/>
                </a:lnTo>
                <a:lnTo>
                  <a:pt x="40897" y="603250"/>
                </a:lnTo>
                <a:lnTo>
                  <a:pt x="54858" y="607060"/>
                </a:lnTo>
                <a:close/>
              </a:path>
              <a:path w="667384" h="935990">
                <a:moveTo>
                  <a:pt x="67567" y="607060"/>
                </a:moveTo>
                <a:lnTo>
                  <a:pt x="77345" y="604520"/>
                </a:lnTo>
                <a:lnTo>
                  <a:pt x="77924" y="603250"/>
                </a:lnTo>
                <a:lnTo>
                  <a:pt x="77479" y="604520"/>
                </a:lnTo>
                <a:lnTo>
                  <a:pt x="67567" y="607060"/>
                </a:lnTo>
                <a:close/>
              </a:path>
              <a:path w="667384" h="935990">
                <a:moveTo>
                  <a:pt x="195202" y="935990"/>
                </a:moveTo>
                <a:lnTo>
                  <a:pt x="151839" y="913130"/>
                </a:lnTo>
                <a:lnTo>
                  <a:pt x="150387" y="910590"/>
                </a:lnTo>
                <a:lnTo>
                  <a:pt x="148168" y="906780"/>
                </a:lnTo>
                <a:lnTo>
                  <a:pt x="145181" y="896620"/>
                </a:lnTo>
                <a:lnTo>
                  <a:pt x="143887" y="882650"/>
                </a:lnTo>
                <a:lnTo>
                  <a:pt x="144913" y="868680"/>
                </a:lnTo>
                <a:lnTo>
                  <a:pt x="148403" y="857250"/>
                </a:lnTo>
                <a:lnTo>
                  <a:pt x="148662" y="855980"/>
                </a:lnTo>
                <a:lnTo>
                  <a:pt x="155733" y="848360"/>
                </a:lnTo>
                <a:lnTo>
                  <a:pt x="166151" y="839470"/>
                </a:lnTo>
                <a:lnTo>
                  <a:pt x="177998" y="833120"/>
                </a:lnTo>
                <a:lnTo>
                  <a:pt x="189487" y="830580"/>
                </a:lnTo>
                <a:lnTo>
                  <a:pt x="201468" y="830580"/>
                </a:lnTo>
                <a:lnTo>
                  <a:pt x="236160" y="848360"/>
                </a:lnTo>
                <a:lnTo>
                  <a:pt x="248542" y="880110"/>
                </a:lnTo>
                <a:lnTo>
                  <a:pt x="248542" y="887730"/>
                </a:lnTo>
                <a:lnTo>
                  <a:pt x="220087" y="929640"/>
                </a:lnTo>
                <a:lnTo>
                  <a:pt x="211988" y="932180"/>
                </a:lnTo>
                <a:lnTo>
                  <a:pt x="206632" y="934720"/>
                </a:lnTo>
                <a:lnTo>
                  <a:pt x="204968" y="934720"/>
                </a:lnTo>
                <a:lnTo>
                  <a:pt x="195202" y="935990"/>
                </a:lnTo>
                <a:close/>
              </a:path>
              <a:path w="667384" h="935990">
                <a:moveTo>
                  <a:pt x="214059" y="932180"/>
                </a:moveTo>
                <a:lnTo>
                  <a:pt x="211988" y="932180"/>
                </a:lnTo>
                <a:lnTo>
                  <a:pt x="220087" y="929640"/>
                </a:lnTo>
                <a:lnTo>
                  <a:pt x="231502" y="920750"/>
                </a:lnTo>
                <a:lnTo>
                  <a:pt x="239970" y="913130"/>
                </a:lnTo>
                <a:lnTo>
                  <a:pt x="244256" y="905510"/>
                </a:lnTo>
                <a:lnTo>
                  <a:pt x="247114" y="896620"/>
                </a:lnTo>
                <a:lnTo>
                  <a:pt x="248542" y="887730"/>
                </a:lnTo>
                <a:lnTo>
                  <a:pt x="248542" y="880110"/>
                </a:lnTo>
                <a:lnTo>
                  <a:pt x="226858" y="840740"/>
                </a:lnTo>
                <a:lnTo>
                  <a:pt x="201468" y="830580"/>
                </a:lnTo>
                <a:lnTo>
                  <a:pt x="306134" y="830580"/>
                </a:lnTo>
                <a:lnTo>
                  <a:pt x="274260" y="875030"/>
                </a:lnTo>
                <a:lnTo>
                  <a:pt x="236160" y="918210"/>
                </a:lnTo>
                <a:lnTo>
                  <a:pt x="221039" y="929640"/>
                </a:lnTo>
                <a:lnTo>
                  <a:pt x="214059" y="932180"/>
                </a:lnTo>
                <a:close/>
              </a:path>
              <a:path w="667384" h="935990">
                <a:moveTo>
                  <a:pt x="148168" y="906780"/>
                </a:moveTo>
                <a:lnTo>
                  <a:pt x="146208" y="902970"/>
                </a:lnTo>
                <a:lnTo>
                  <a:pt x="143529" y="890270"/>
                </a:lnTo>
                <a:lnTo>
                  <a:pt x="143351" y="876300"/>
                </a:lnTo>
                <a:lnTo>
                  <a:pt x="145672" y="863600"/>
                </a:lnTo>
                <a:lnTo>
                  <a:pt x="148403" y="857250"/>
                </a:lnTo>
                <a:lnTo>
                  <a:pt x="144913" y="868680"/>
                </a:lnTo>
                <a:lnTo>
                  <a:pt x="143887" y="882650"/>
                </a:lnTo>
                <a:lnTo>
                  <a:pt x="145181" y="896620"/>
                </a:lnTo>
                <a:lnTo>
                  <a:pt x="148168" y="906780"/>
                </a:lnTo>
                <a:close/>
              </a:path>
              <a:path w="667384" h="935990">
                <a:moveTo>
                  <a:pt x="150387" y="910590"/>
                </a:moveTo>
                <a:lnTo>
                  <a:pt x="148530" y="908050"/>
                </a:lnTo>
                <a:lnTo>
                  <a:pt x="148168" y="906780"/>
                </a:lnTo>
                <a:lnTo>
                  <a:pt x="150387" y="910590"/>
                </a:lnTo>
                <a:close/>
              </a:path>
              <a:path w="667384" h="935990">
                <a:moveTo>
                  <a:pt x="151839" y="913130"/>
                </a:moveTo>
                <a:lnTo>
                  <a:pt x="151387" y="913130"/>
                </a:lnTo>
                <a:lnTo>
                  <a:pt x="150387" y="910590"/>
                </a:lnTo>
                <a:lnTo>
                  <a:pt x="151839" y="913130"/>
                </a:lnTo>
                <a:close/>
              </a:path>
              <a:path w="667384" h="935990">
                <a:moveTo>
                  <a:pt x="195202" y="935990"/>
                </a:moveTo>
                <a:lnTo>
                  <a:pt x="189607" y="935990"/>
                </a:lnTo>
                <a:lnTo>
                  <a:pt x="181049" y="934720"/>
                </a:lnTo>
                <a:lnTo>
                  <a:pt x="151839" y="913130"/>
                </a:lnTo>
                <a:lnTo>
                  <a:pt x="159841" y="922020"/>
                </a:lnTo>
                <a:lnTo>
                  <a:pt x="171152" y="929640"/>
                </a:lnTo>
                <a:lnTo>
                  <a:pt x="183534" y="934720"/>
                </a:lnTo>
                <a:lnTo>
                  <a:pt x="195202" y="935990"/>
                </a:lnTo>
                <a:close/>
              </a:path>
              <a:path w="667384" h="935990">
                <a:moveTo>
                  <a:pt x="207421" y="934720"/>
                </a:moveTo>
                <a:lnTo>
                  <a:pt x="206632" y="934720"/>
                </a:lnTo>
                <a:lnTo>
                  <a:pt x="211988" y="932180"/>
                </a:lnTo>
                <a:lnTo>
                  <a:pt x="207421" y="934720"/>
                </a:lnTo>
                <a:close/>
              </a:path>
              <a:path w="667384" h="935990">
                <a:moveTo>
                  <a:pt x="198343" y="935990"/>
                </a:moveTo>
                <a:lnTo>
                  <a:pt x="195202" y="935990"/>
                </a:lnTo>
                <a:lnTo>
                  <a:pt x="204968" y="934720"/>
                </a:lnTo>
                <a:lnTo>
                  <a:pt x="198343" y="935990"/>
                </a:lnTo>
                <a:close/>
              </a:path>
            </a:pathLst>
          </a:custGeom>
          <a:solidFill>
            <a:srgbClr val="9759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0" y="1117412"/>
            <a:ext cx="3088005" cy="4185920"/>
            <a:chOff x="0" y="1117412"/>
            <a:chExt cx="3088005" cy="4185920"/>
          </a:xfrm>
        </p:grpSpPr>
        <p:sp>
          <p:nvSpPr>
            <p:cNvPr id="17" name="object 17"/>
            <p:cNvSpPr/>
            <p:nvPr/>
          </p:nvSpPr>
          <p:spPr>
            <a:xfrm>
              <a:off x="723" y="1117421"/>
              <a:ext cx="3087370" cy="4185920"/>
            </a:xfrm>
            <a:custGeom>
              <a:avLst/>
              <a:gdLst/>
              <a:ahLst/>
              <a:cxnLst/>
              <a:rect l="l" t="t" r="r" b="b"/>
              <a:pathLst>
                <a:path w="3087370" h="4185920">
                  <a:moveTo>
                    <a:pt x="2561552" y="1061580"/>
                  </a:moveTo>
                  <a:lnTo>
                    <a:pt x="2558453" y="1052169"/>
                  </a:lnTo>
                  <a:lnTo>
                    <a:pt x="2549868" y="1048867"/>
                  </a:lnTo>
                  <a:lnTo>
                    <a:pt x="2540673" y="1051763"/>
                  </a:lnTo>
                  <a:lnTo>
                    <a:pt x="2535694" y="1060958"/>
                  </a:lnTo>
                  <a:lnTo>
                    <a:pt x="2527173" y="1106487"/>
                  </a:lnTo>
                  <a:lnTo>
                    <a:pt x="2511399" y="1149883"/>
                  </a:lnTo>
                  <a:lnTo>
                    <a:pt x="2489060" y="1190282"/>
                  </a:lnTo>
                  <a:lnTo>
                    <a:pt x="2460802" y="1226781"/>
                  </a:lnTo>
                  <a:lnTo>
                    <a:pt x="2427300" y="1258519"/>
                  </a:lnTo>
                  <a:lnTo>
                    <a:pt x="2389213" y="1284605"/>
                  </a:lnTo>
                  <a:lnTo>
                    <a:pt x="2347214" y="1304163"/>
                  </a:lnTo>
                  <a:lnTo>
                    <a:pt x="2339429" y="1311287"/>
                  </a:lnTo>
                  <a:lnTo>
                    <a:pt x="2338565" y="1321003"/>
                  </a:lnTo>
                  <a:lnTo>
                    <a:pt x="2343518" y="1328597"/>
                  </a:lnTo>
                  <a:lnTo>
                    <a:pt x="2353221" y="1329334"/>
                  </a:lnTo>
                  <a:lnTo>
                    <a:pt x="2399944" y="1307731"/>
                  </a:lnTo>
                  <a:lnTo>
                    <a:pt x="2442133" y="1279169"/>
                  </a:lnTo>
                  <a:lnTo>
                    <a:pt x="2479129" y="1244498"/>
                  </a:lnTo>
                  <a:lnTo>
                    <a:pt x="2510256" y="1204544"/>
                  </a:lnTo>
                  <a:lnTo>
                    <a:pt x="2534818" y="1160183"/>
                  </a:lnTo>
                  <a:lnTo>
                    <a:pt x="2552141" y="1112240"/>
                  </a:lnTo>
                  <a:lnTo>
                    <a:pt x="2561552" y="1061580"/>
                  </a:lnTo>
                  <a:close/>
                </a:path>
                <a:path w="3087370" h="4185920">
                  <a:moveTo>
                    <a:pt x="2561704" y="523290"/>
                  </a:moveTo>
                  <a:lnTo>
                    <a:pt x="2556599" y="481152"/>
                  </a:lnTo>
                  <a:lnTo>
                    <a:pt x="2549639" y="437083"/>
                  </a:lnTo>
                  <a:lnTo>
                    <a:pt x="2540965" y="391210"/>
                  </a:lnTo>
                  <a:lnTo>
                    <a:pt x="2530729" y="343712"/>
                  </a:lnTo>
                  <a:lnTo>
                    <a:pt x="2509913" y="303517"/>
                  </a:lnTo>
                  <a:lnTo>
                    <a:pt x="2464701" y="219379"/>
                  </a:lnTo>
                  <a:lnTo>
                    <a:pt x="2363444" y="113322"/>
                  </a:lnTo>
                  <a:lnTo>
                    <a:pt x="2280501" y="63220"/>
                  </a:lnTo>
                  <a:lnTo>
                    <a:pt x="2240953" y="40182"/>
                  </a:lnTo>
                  <a:lnTo>
                    <a:pt x="2193683" y="27457"/>
                  </a:lnTo>
                  <a:lnTo>
                    <a:pt x="2148027" y="16421"/>
                  </a:lnTo>
                  <a:lnTo>
                    <a:pt x="2104123" y="7213"/>
                  </a:lnTo>
                  <a:lnTo>
                    <a:pt x="2062111" y="0"/>
                  </a:lnTo>
                  <a:lnTo>
                    <a:pt x="2012962" y="3683"/>
                  </a:lnTo>
                  <a:lnTo>
                    <a:pt x="1969249" y="9245"/>
                  </a:lnTo>
                  <a:lnTo>
                    <a:pt x="1969249" y="1318882"/>
                  </a:lnTo>
                  <a:lnTo>
                    <a:pt x="1966976" y="1321435"/>
                  </a:lnTo>
                  <a:lnTo>
                    <a:pt x="1968550" y="1318145"/>
                  </a:lnTo>
                  <a:lnTo>
                    <a:pt x="1969249" y="1318882"/>
                  </a:lnTo>
                  <a:lnTo>
                    <a:pt x="1969249" y="9245"/>
                  </a:lnTo>
                  <a:lnTo>
                    <a:pt x="1921319" y="18046"/>
                  </a:lnTo>
                  <a:lnTo>
                    <a:pt x="1879130" y="29032"/>
                  </a:lnTo>
                  <a:lnTo>
                    <a:pt x="1839531" y="42735"/>
                  </a:lnTo>
                  <a:lnTo>
                    <a:pt x="1793506" y="68084"/>
                  </a:lnTo>
                  <a:lnTo>
                    <a:pt x="1750352" y="96456"/>
                  </a:lnTo>
                  <a:lnTo>
                    <a:pt x="1719427" y="119227"/>
                  </a:lnTo>
                  <a:lnTo>
                    <a:pt x="1682483" y="154101"/>
                  </a:lnTo>
                  <a:lnTo>
                    <a:pt x="1648917" y="192506"/>
                  </a:lnTo>
                  <a:lnTo>
                    <a:pt x="1618640" y="234365"/>
                  </a:lnTo>
                  <a:lnTo>
                    <a:pt x="1591475" y="279476"/>
                  </a:lnTo>
                  <a:lnTo>
                    <a:pt x="1576412" y="318871"/>
                  </a:lnTo>
                  <a:lnTo>
                    <a:pt x="1529715" y="306730"/>
                  </a:lnTo>
                  <a:lnTo>
                    <a:pt x="1485455" y="297167"/>
                  </a:lnTo>
                  <a:lnTo>
                    <a:pt x="1443913" y="290436"/>
                  </a:lnTo>
                  <a:lnTo>
                    <a:pt x="1396149" y="295567"/>
                  </a:lnTo>
                  <a:lnTo>
                    <a:pt x="1351584" y="304076"/>
                  </a:lnTo>
                  <a:lnTo>
                    <a:pt x="1310500" y="316217"/>
                  </a:lnTo>
                  <a:lnTo>
                    <a:pt x="1273136" y="332257"/>
                  </a:lnTo>
                  <a:lnTo>
                    <a:pt x="1230566" y="361226"/>
                  </a:lnTo>
                  <a:lnTo>
                    <a:pt x="1201407" y="385851"/>
                  </a:lnTo>
                  <a:lnTo>
                    <a:pt x="1167536" y="423951"/>
                  </a:lnTo>
                  <a:lnTo>
                    <a:pt x="1138428" y="467029"/>
                  </a:lnTo>
                  <a:lnTo>
                    <a:pt x="1122768" y="505802"/>
                  </a:lnTo>
                  <a:lnTo>
                    <a:pt x="1111021" y="548665"/>
                  </a:lnTo>
                  <a:lnTo>
                    <a:pt x="1102779" y="595210"/>
                  </a:lnTo>
                  <a:lnTo>
                    <a:pt x="1097673" y="645033"/>
                  </a:lnTo>
                  <a:lnTo>
                    <a:pt x="1092530" y="639648"/>
                  </a:lnTo>
                  <a:lnTo>
                    <a:pt x="1078280" y="643115"/>
                  </a:lnTo>
                  <a:lnTo>
                    <a:pt x="1073289" y="637895"/>
                  </a:lnTo>
                  <a:lnTo>
                    <a:pt x="1059192" y="641515"/>
                  </a:lnTo>
                  <a:lnTo>
                    <a:pt x="1036574" y="636206"/>
                  </a:lnTo>
                  <a:lnTo>
                    <a:pt x="1005789" y="640740"/>
                  </a:lnTo>
                  <a:lnTo>
                    <a:pt x="975931" y="646264"/>
                  </a:lnTo>
                  <a:lnTo>
                    <a:pt x="946937" y="652678"/>
                  </a:lnTo>
                  <a:lnTo>
                    <a:pt x="902258" y="661047"/>
                  </a:lnTo>
                  <a:lnTo>
                    <a:pt x="859612" y="671563"/>
                  </a:lnTo>
                  <a:lnTo>
                    <a:pt x="809371" y="692505"/>
                  </a:lnTo>
                  <a:lnTo>
                    <a:pt x="769454" y="705853"/>
                  </a:lnTo>
                  <a:lnTo>
                    <a:pt x="721017" y="728700"/>
                  </a:lnTo>
                  <a:lnTo>
                    <a:pt x="672807" y="751763"/>
                  </a:lnTo>
                  <a:lnTo>
                    <a:pt x="633552" y="765810"/>
                  </a:lnTo>
                  <a:lnTo>
                    <a:pt x="584123" y="787603"/>
                  </a:lnTo>
                  <a:lnTo>
                    <a:pt x="534936" y="809650"/>
                  </a:lnTo>
                  <a:lnTo>
                    <a:pt x="486029" y="831989"/>
                  </a:lnTo>
                  <a:lnTo>
                    <a:pt x="437451" y="854671"/>
                  </a:lnTo>
                  <a:lnTo>
                    <a:pt x="389229" y="877735"/>
                  </a:lnTo>
                  <a:lnTo>
                    <a:pt x="350608" y="892454"/>
                  </a:lnTo>
                  <a:lnTo>
                    <a:pt x="303225" y="916393"/>
                  </a:lnTo>
                  <a:lnTo>
                    <a:pt x="256324" y="940828"/>
                  </a:lnTo>
                  <a:lnTo>
                    <a:pt x="209931" y="965796"/>
                  </a:lnTo>
                  <a:lnTo>
                    <a:pt x="164096" y="991362"/>
                  </a:lnTo>
                  <a:lnTo>
                    <a:pt x="118846" y="1017524"/>
                  </a:lnTo>
                  <a:lnTo>
                    <a:pt x="84696" y="1036929"/>
                  </a:lnTo>
                  <a:lnTo>
                    <a:pt x="40767" y="1064488"/>
                  </a:lnTo>
                  <a:lnTo>
                    <a:pt x="6692" y="1083970"/>
                  </a:lnTo>
                  <a:lnTo>
                    <a:pt x="2159" y="1686140"/>
                  </a:lnTo>
                  <a:lnTo>
                    <a:pt x="40703" y="1708124"/>
                  </a:lnTo>
                  <a:lnTo>
                    <a:pt x="62750" y="1694434"/>
                  </a:lnTo>
                  <a:lnTo>
                    <a:pt x="66141" y="1698002"/>
                  </a:lnTo>
                  <a:lnTo>
                    <a:pt x="2044" y="1741195"/>
                  </a:lnTo>
                  <a:lnTo>
                    <a:pt x="0" y="4185107"/>
                  </a:lnTo>
                  <a:lnTo>
                    <a:pt x="304" y="4185437"/>
                  </a:lnTo>
                  <a:lnTo>
                    <a:pt x="35521" y="4167149"/>
                  </a:lnTo>
                  <a:lnTo>
                    <a:pt x="56680" y="4152531"/>
                  </a:lnTo>
                  <a:lnTo>
                    <a:pt x="72809" y="4132643"/>
                  </a:lnTo>
                  <a:lnTo>
                    <a:pt x="1014044" y="2690850"/>
                  </a:lnTo>
                  <a:lnTo>
                    <a:pt x="1021181" y="2679928"/>
                  </a:lnTo>
                  <a:lnTo>
                    <a:pt x="1024699" y="2683624"/>
                  </a:lnTo>
                  <a:lnTo>
                    <a:pt x="1032891" y="2673807"/>
                  </a:lnTo>
                  <a:lnTo>
                    <a:pt x="1027455" y="2668117"/>
                  </a:lnTo>
                  <a:lnTo>
                    <a:pt x="1098905" y="2559037"/>
                  </a:lnTo>
                  <a:lnTo>
                    <a:pt x="1103452" y="2563812"/>
                  </a:lnTo>
                  <a:lnTo>
                    <a:pt x="1094600" y="2591308"/>
                  </a:lnTo>
                  <a:lnTo>
                    <a:pt x="1090828" y="2624137"/>
                  </a:lnTo>
                  <a:lnTo>
                    <a:pt x="1083564" y="2671711"/>
                  </a:lnTo>
                  <a:lnTo>
                    <a:pt x="1082636" y="2725915"/>
                  </a:lnTo>
                  <a:lnTo>
                    <a:pt x="1088656" y="2787396"/>
                  </a:lnTo>
                  <a:lnTo>
                    <a:pt x="1102258" y="2856814"/>
                  </a:lnTo>
                  <a:lnTo>
                    <a:pt x="1134973" y="2927858"/>
                  </a:lnTo>
                  <a:lnTo>
                    <a:pt x="1152156" y="2964256"/>
                  </a:lnTo>
                  <a:lnTo>
                    <a:pt x="1205611" y="3020250"/>
                  </a:lnTo>
                  <a:lnTo>
                    <a:pt x="1346885" y="3094647"/>
                  </a:lnTo>
                  <a:lnTo>
                    <a:pt x="1389786" y="3102800"/>
                  </a:lnTo>
                  <a:lnTo>
                    <a:pt x="1440853" y="3101124"/>
                  </a:lnTo>
                  <a:lnTo>
                    <a:pt x="1481543" y="3106966"/>
                  </a:lnTo>
                  <a:lnTo>
                    <a:pt x="1530019" y="3102572"/>
                  </a:lnTo>
                  <a:lnTo>
                    <a:pt x="1576920" y="3096514"/>
                  </a:lnTo>
                  <a:lnTo>
                    <a:pt x="1622056" y="3088614"/>
                  </a:lnTo>
                  <a:lnTo>
                    <a:pt x="1674418" y="3069907"/>
                  </a:lnTo>
                  <a:lnTo>
                    <a:pt x="1715452" y="3057702"/>
                  </a:lnTo>
                  <a:lnTo>
                    <a:pt x="1763344" y="3034296"/>
                  </a:lnTo>
                  <a:lnTo>
                    <a:pt x="1817903" y="2999486"/>
                  </a:lnTo>
                  <a:lnTo>
                    <a:pt x="1885226" y="2959658"/>
                  </a:lnTo>
                  <a:lnTo>
                    <a:pt x="1951697" y="2918930"/>
                  </a:lnTo>
                  <a:lnTo>
                    <a:pt x="2017255" y="2877248"/>
                  </a:lnTo>
                  <a:lnTo>
                    <a:pt x="2063496" y="2852128"/>
                  </a:lnTo>
                  <a:lnTo>
                    <a:pt x="2117941" y="2817190"/>
                  </a:lnTo>
                  <a:lnTo>
                    <a:pt x="2152980" y="2798724"/>
                  </a:lnTo>
                  <a:lnTo>
                    <a:pt x="2186952" y="2779128"/>
                  </a:lnTo>
                  <a:lnTo>
                    <a:pt x="2219807" y="2758363"/>
                  </a:lnTo>
                  <a:lnTo>
                    <a:pt x="2251506" y="2736392"/>
                  </a:lnTo>
                  <a:lnTo>
                    <a:pt x="2281999" y="2713164"/>
                  </a:lnTo>
                  <a:lnTo>
                    <a:pt x="2330043" y="2671521"/>
                  </a:lnTo>
                  <a:lnTo>
                    <a:pt x="2356688" y="2644254"/>
                  </a:lnTo>
                  <a:lnTo>
                    <a:pt x="2381961" y="2615552"/>
                  </a:lnTo>
                  <a:lnTo>
                    <a:pt x="2401747" y="2581110"/>
                  </a:lnTo>
                  <a:lnTo>
                    <a:pt x="2413597" y="2538349"/>
                  </a:lnTo>
                  <a:lnTo>
                    <a:pt x="2409774" y="2497556"/>
                  </a:lnTo>
                  <a:lnTo>
                    <a:pt x="2042477" y="2112835"/>
                  </a:lnTo>
                  <a:lnTo>
                    <a:pt x="2050770" y="2103132"/>
                  </a:lnTo>
                  <a:lnTo>
                    <a:pt x="2049602" y="2101913"/>
                  </a:lnTo>
                  <a:lnTo>
                    <a:pt x="2062365" y="2060105"/>
                  </a:lnTo>
                  <a:lnTo>
                    <a:pt x="2078748" y="2003704"/>
                  </a:lnTo>
                  <a:lnTo>
                    <a:pt x="2093556" y="1945652"/>
                  </a:lnTo>
                  <a:lnTo>
                    <a:pt x="2101621" y="1898916"/>
                  </a:lnTo>
                  <a:lnTo>
                    <a:pt x="2114423" y="1838756"/>
                  </a:lnTo>
                  <a:lnTo>
                    <a:pt x="2107806" y="1795043"/>
                  </a:lnTo>
                  <a:lnTo>
                    <a:pt x="2109381" y="1741525"/>
                  </a:lnTo>
                  <a:lnTo>
                    <a:pt x="2100846" y="1695805"/>
                  </a:lnTo>
                  <a:lnTo>
                    <a:pt x="2100630" y="1640395"/>
                  </a:lnTo>
                  <a:lnTo>
                    <a:pt x="2090407" y="1592910"/>
                  </a:lnTo>
                  <a:lnTo>
                    <a:pt x="2070252" y="1553413"/>
                  </a:lnTo>
                  <a:lnTo>
                    <a:pt x="2058593" y="1504403"/>
                  </a:lnTo>
                  <a:lnTo>
                    <a:pt x="1969389" y="1337411"/>
                  </a:lnTo>
                  <a:lnTo>
                    <a:pt x="1960778" y="1328394"/>
                  </a:lnTo>
                  <a:lnTo>
                    <a:pt x="1961476" y="1329118"/>
                  </a:lnTo>
                  <a:lnTo>
                    <a:pt x="1962683" y="1330388"/>
                  </a:lnTo>
                  <a:lnTo>
                    <a:pt x="1963356" y="1329004"/>
                  </a:lnTo>
                  <a:lnTo>
                    <a:pt x="1978050" y="1328089"/>
                  </a:lnTo>
                  <a:lnTo>
                    <a:pt x="2056930" y="1318755"/>
                  </a:lnTo>
                  <a:lnTo>
                    <a:pt x="2098192" y="1306804"/>
                  </a:lnTo>
                  <a:lnTo>
                    <a:pt x="2134590" y="1289748"/>
                  </a:lnTo>
                  <a:lnTo>
                    <a:pt x="2174862" y="1258366"/>
                  </a:lnTo>
                  <a:lnTo>
                    <a:pt x="2209393" y="1220965"/>
                  </a:lnTo>
                  <a:lnTo>
                    <a:pt x="2228088" y="1185367"/>
                  </a:lnTo>
                  <a:lnTo>
                    <a:pt x="2250033" y="1134795"/>
                  </a:lnTo>
                  <a:lnTo>
                    <a:pt x="2257615" y="1087564"/>
                  </a:lnTo>
                  <a:lnTo>
                    <a:pt x="2260777" y="1035710"/>
                  </a:lnTo>
                  <a:lnTo>
                    <a:pt x="2262860" y="1037882"/>
                  </a:lnTo>
                  <a:lnTo>
                    <a:pt x="2270925" y="1027938"/>
                  </a:lnTo>
                  <a:lnTo>
                    <a:pt x="2264943" y="1021676"/>
                  </a:lnTo>
                  <a:lnTo>
                    <a:pt x="2272563" y="1011262"/>
                  </a:lnTo>
                  <a:lnTo>
                    <a:pt x="2280247" y="1000925"/>
                  </a:lnTo>
                  <a:lnTo>
                    <a:pt x="2288057" y="990714"/>
                  </a:lnTo>
                  <a:lnTo>
                    <a:pt x="2286851" y="989444"/>
                  </a:lnTo>
                  <a:lnTo>
                    <a:pt x="2300059" y="984885"/>
                  </a:lnTo>
                  <a:lnTo>
                    <a:pt x="2336012" y="967384"/>
                  </a:lnTo>
                  <a:lnTo>
                    <a:pt x="2361742" y="957541"/>
                  </a:lnTo>
                  <a:lnTo>
                    <a:pt x="2380945" y="940879"/>
                  </a:lnTo>
                  <a:lnTo>
                    <a:pt x="2387460" y="929309"/>
                  </a:lnTo>
                  <a:lnTo>
                    <a:pt x="2376855" y="918197"/>
                  </a:lnTo>
                  <a:lnTo>
                    <a:pt x="2378900" y="901941"/>
                  </a:lnTo>
                  <a:lnTo>
                    <a:pt x="2407018" y="876223"/>
                  </a:lnTo>
                  <a:lnTo>
                    <a:pt x="2449665" y="828929"/>
                  </a:lnTo>
                  <a:lnTo>
                    <a:pt x="2480284" y="787438"/>
                  </a:lnTo>
                  <a:lnTo>
                    <a:pt x="2498775" y="751636"/>
                  </a:lnTo>
                  <a:lnTo>
                    <a:pt x="2523667" y="704138"/>
                  </a:lnTo>
                  <a:lnTo>
                    <a:pt x="2536736" y="662660"/>
                  </a:lnTo>
                  <a:lnTo>
                    <a:pt x="2547328" y="618578"/>
                  </a:lnTo>
                  <a:lnTo>
                    <a:pt x="2555608" y="572071"/>
                  </a:lnTo>
                  <a:lnTo>
                    <a:pt x="2561704" y="523290"/>
                  </a:lnTo>
                  <a:close/>
                </a:path>
                <a:path w="3087370" h="4185920">
                  <a:moveTo>
                    <a:pt x="2721813" y="1044752"/>
                  </a:moveTo>
                  <a:lnTo>
                    <a:pt x="2717952" y="994638"/>
                  </a:lnTo>
                  <a:lnTo>
                    <a:pt x="2712809" y="986307"/>
                  </a:lnTo>
                  <a:lnTo>
                    <a:pt x="2703753" y="985291"/>
                  </a:lnTo>
                  <a:lnTo>
                    <a:pt x="2695511" y="990447"/>
                  </a:lnTo>
                  <a:lnTo>
                    <a:pt x="2692793" y="1000594"/>
                  </a:lnTo>
                  <a:lnTo>
                    <a:pt x="2696273" y="1046822"/>
                  </a:lnTo>
                  <a:lnTo>
                    <a:pt x="2694635" y="1092479"/>
                  </a:lnTo>
                  <a:lnTo>
                    <a:pt x="2688082" y="1137208"/>
                  </a:lnTo>
                  <a:lnTo>
                    <a:pt x="2676868" y="1180668"/>
                  </a:lnTo>
                  <a:lnTo>
                    <a:pt x="2661183" y="1222514"/>
                  </a:lnTo>
                  <a:lnTo>
                    <a:pt x="2641269" y="1262392"/>
                  </a:lnTo>
                  <a:lnTo>
                    <a:pt x="2617355" y="1299972"/>
                  </a:lnTo>
                  <a:lnTo>
                    <a:pt x="2589644" y="1334897"/>
                  </a:lnTo>
                  <a:lnTo>
                    <a:pt x="2558377" y="1366824"/>
                  </a:lnTo>
                  <a:lnTo>
                    <a:pt x="2523769" y="1395399"/>
                  </a:lnTo>
                  <a:lnTo>
                    <a:pt x="2486037" y="1420291"/>
                  </a:lnTo>
                  <a:lnTo>
                    <a:pt x="2445410" y="1441132"/>
                  </a:lnTo>
                  <a:lnTo>
                    <a:pt x="2402116" y="1457604"/>
                  </a:lnTo>
                  <a:lnTo>
                    <a:pt x="2394166" y="1464360"/>
                  </a:lnTo>
                  <a:lnTo>
                    <a:pt x="2393251" y="1473949"/>
                  </a:lnTo>
                  <a:lnTo>
                    <a:pt x="2398268" y="1481670"/>
                  </a:lnTo>
                  <a:lnTo>
                    <a:pt x="2408123" y="1482775"/>
                  </a:lnTo>
                  <a:lnTo>
                    <a:pt x="2452116" y="1466278"/>
                  </a:lnTo>
                  <a:lnTo>
                    <a:pt x="2494076" y="1445463"/>
                  </a:lnTo>
                  <a:lnTo>
                    <a:pt x="2533650" y="1420533"/>
                  </a:lnTo>
                  <a:lnTo>
                    <a:pt x="2570429" y="1391716"/>
                  </a:lnTo>
                  <a:lnTo>
                    <a:pt x="2604033" y="1359242"/>
                  </a:lnTo>
                  <a:lnTo>
                    <a:pt x="2634094" y="1323340"/>
                  </a:lnTo>
                  <a:lnTo>
                    <a:pt x="2660205" y="1284211"/>
                  </a:lnTo>
                  <a:lnTo>
                    <a:pt x="2683218" y="1239520"/>
                  </a:lnTo>
                  <a:lnTo>
                    <a:pt x="2700921" y="1192720"/>
                  </a:lnTo>
                  <a:lnTo>
                    <a:pt x="2713266" y="1144308"/>
                  </a:lnTo>
                  <a:lnTo>
                    <a:pt x="2720238" y="1094816"/>
                  </a:lnTo>
                  <a:lnTo>
                    <a:pt x="2721813" y="1044752"/>
                  </a:lnTo>
                  <a:close/>
                </a:path>
                <a:path w="3087370" h="4185920">
                  <a:moveTo>
                    <a:pt x="2890748" y="1077887"/>
                  </a:moveTo>
                  <a:lnTo>
                    <a:pt x="2889135" y="1032903"/>
                  </a:lnTo>
                  <a:lnTo>
                    <a:pt x="2884347" y="988021"/>
                  </a:lnTo>
                  <a:lnTo>
                    <a:pt x="2879115" y="979690"/>
                  </a:lnTo>
                  <a:lnTo>
                    <a:pt x="2870035" y="978674"/>
                  </a:lnTo>
                  <a:lnTo>
                    <a:pt x="2861818" y="983830"/>
                  </a:lnTo>
                  <a:lnTo>
                    <a:pt x="2859201" y="993978"/>
                  </a:lnTo>
                  <a:lnTo>
                    <a:pt x="2864002" y="1042403"/>
                  </a:lnTo>
                  <a:lnTo>
                    <a:pt x="2864764" y="1090701"/>
                  </a:lnTo>
                  <a:lnTo>
                    <a:pt x="2861602" y="1138631"/>
                  </a:lnTo>
                  <a:lnTo>
                    <a:pt x="2854591" y="1185964"/>
                  </a:lnTo>
                  <a:lnTo>
                    <a:pt x="2843847" y="1232458"/>
                  </a:lnTo>
                  <a:lnTo>
                    <a:pt x="2829445" y="1277874"/>
                  </a:lnTo>
                  <a:lnTo>
                    <a:pt x="2811513" y="1321981"/>
                  </a:lnTo>
                  <a:lnTo>
                    <a:pt x="2790113" y="1364538"/>
                  </a:lnTo>
                  <a:lnTo>
                    <a:pt x="2765374" y="1405318"/>
                  </a:lnTo>
                  <a:lnTo>
                    <a:pt x="2737383" y="1444078"/>
                  </a:lnTo>
                  <a:lnTo>
                    <a:pt x="2706230" y="1480591"/>
                  </a:lnTo>
                  <a:lnTo>
                    <a:pt x="2672016" y="1514614"/>
                  </a:lnTo>
                  <a:lnTo>
                    <a:pt x="2634843" y="1545907"/>
                  </a:lnTo>
                  <a:lnTo>
                    <a:pt x="2595359" y="1573860"/>
                  </a:lnTo>
                  <a:lnTo>
                    <a:pt x="2553690" y="1598472"/>
                  </a:lnTo>
                  <a:lnTo>
                    <a:pt x="2510129" y="1619605"/>
                  </a:lnTo>
                  <a:lnTo>
                    <a:pt x="2465032" y="1637131"/>
                  </a:lnTo>
                  <a:lnTo>
                    <a:pt x="2457170" y="1644078"/>
                  </a:lnTo>
                  <a:lnTo>
                    <a:pt x="2456281" y="1653743"/>
                  </a:lnTo>
                  <a:lnTo>
                    <a:pt x="2461260" y="1661401"/>
                  </a:lnTo>
                  <a:lnTo>
                    <a:pt x="2471039" y="1662303"/>
                  </a:lnTo>
                  <a:lnTo>
                    <a:pt x="2516898" y="1644523"/>
                  </a:lnTo>
                  <a:lnTo>
                    <a:pt x="2560853" y="1623352"/>
                  </a:lnTo>
                  <a:lnTo>
                    <a:pt x="2602750" y="1598955"/>
                  </a:lnTo>
                  <a:lnTo>
                    <a:pt x="2642438" y="1571510"/>
                  </a:lnTo>
                  <a:lnTo>
                    <a:pt x="2679763" y="1541195"/>
                  </a:lnTo>
                  <a:lnTo>
                    <a:pt x="2714574" y="1508175"/>
                  </a:lnTo>
                  <a:lnTo>
                    <a:pt x="2746718" y="1472641"/>
                  </a:lnTo>
                  <a:lnTo>
                    <a:pt x="2776029" y="1434744"/>
                  </a:lnTo>
                  <a:lnTo>
                    <a:pt x="2802382" y="1394675"/>
                  </a:lnTo>
                  <a:lnTo>
                    <a:pt x="2825597" y="1352588"/>
                  </a:lnTo>
                  <a:lnTo>
                    <a:pt x="2845536" y="1308684"/>
                  </a:lnTo>
                  <a:lnTo>
                    <a:pt x="2862034" y="1263116"/>
                  </a:lnTo>
                  <a:lnTo>
                    <a:pt x="2874962" y="1216075"/>
                  </a:lnTo>
                  <a:lnTo>
                    <a:pt x="2884144" y="1167714"/>
                  </a:lnTo>
                  <a:lnTo>
                    <a:pt x="2889110" y="1122870"/>
                  </a:lnTo>
                  <a:lnTo>
                    <a:pt x="2890748" y="1077887"/>
                  </a:lnTo>
                  <a:close/>
                </a:path>
                <a:path w="3087370" h="4185920">
                  <a:moveTo>
                    <a:pt x="3086824" y="2103234"/>
                  </a:moveTo>
                  <a:lnTo>
                    <a:pt x="3083242" y="2081098"/>
                  </a:lnTo>
                  <a:lnTo>
                    <a:pt x="3072765" y="2051723"/>
                  </a:lnTo>
                  <a:lnTo>
                    <a:pt x="3037154" y="2032825"/>
                  </a:lnTo>
                  <a:lnTo>
                    <a:pt x="2976575" y="2024545"/>
                  </a:lnTo>
                  <a:lnTo>
                    <a:pt x="2891193" y="2027072"/>
                  </a:lnTo>
                  <a:lnTo>
                    <a:pt x="2857373" y="2028431"/>
                  </a:lnTo>
                  <a:lnTo>
                    <a:pt x="2808440" y="2032342"/>
                  </a:lnTo>
                  <a:lnTo>
                    <a:pt x="2760103" y="2036902"/>
                  </a:lnTo>
                  <a:lnTo>
                    <a:pt x="2728150" y="2040204"/>
                  </a:lnTo>
                  <a:lnTo>
                    <a:pt x="2718803" y="2030412"/>
                  </a:lnTo>
                  <a:lnTo>
                    <a:pt x="2715349" y="2008403"/>
                  </a:lnTo>
                  <a:lnTo>
                    <a:pt x="2704223" y="1996757"/>
                  </a:lnTo>
                  <a:lnTo>
                    <a:pt x="2708656" y="1983003"/>
                  </a:lnTo>
                  <a:lnTo>
                    <a:pt x="2743174" y="1945589"/>
                  </a:lnTo>
                  <a:lnTo>
                    <a:pt x="2772765" y="1903031"/>
                  </a:lnTo>
                  <a:lnTo>
                    <a:pt x="2796908" y="1854746"/>
                  </a:lnTo>
                  <a:lnTo>
                    <a:pt x="2805900" y="1808988"/>
                  </a:lnTo>
                  <a:lnTo>
                    <a:pt x="2795930" y="1798548"/>
                  </a:lnTo>
                  <a:lnTo>
                    <a:pt x="2794419" y="1778571"/>
                  </a:lnTo>
                  <a:lnTo>
                    <a:pt x="2783548" y="1767192"/>
                  </a:lnTo>
                  <a:lnTo>
                    <a:pt x="2763837" y="1764944"/>
                  </a:lnTo>
                  <a:lnTo>
                    <a:pt x="2743581" y="1762112"/>
                  </a:lnTo>
                  <a:lnTo>
                    <a:pt x="2696984" y="1786864"/>
                  </a:lnTo>
                  <a:lnTo>
                    <a:pt x="2645981" y="1825409"/>
                  </a:lnTo>
                  <a:lnTo>
                    <a:pt x="2608059" y="1859241"/>
                  </a:lnTo>
                  <a:lnTo>
                    <a:pt x="2571407" y="1894420"/>
                  </a:lnTo>
                  <a:lnTo>
                    <a:pt x="2544648" y="1921560"/>
                  </a:lnTo>
                  <a:lnTo>
                    <a:pt x="2508796" y="1957590"/>
                  </a:lnTo>
                  <a:lnTo>
                    <a:pt x="2463304" y="2001888"/>
                  </a:lnTo>
                  <a:lnTo>
                    <a:pt x="2407158" y="2035035"/>
                  </a:lnTo>
                  <a:lnTo>
                    <a:pt x="2359329" y="2058504"/>
                  </a:lnTo>
                  <a:lnTo>
                    <a:pt x="2309050" y="2079396"/>
                  </a:lnTo>
                  <a:lnTo>
                    <a:pt x="2257412" y="2098878"/>
                  </a:lnTo>
                  <a:lnTo>
                    <a:pt x="2234476" y="2111641"/>
                  </a:lnTo>
                  <a:lnTo>
                    <a:pt x="2222258" y="2117242"/>
                  </a:lnTo>
                  <a:lnTo>
                    <a:pt x="2202345" y="2133155"/>
                  </a:lnTo>
                  <a:lnTo>
                    <a:pt x="2183854" y="2150580"/>
                  </a:lnTo>
                  <a:lnTo>
                    <a:pt x="2180082" y="2128228"/>
                  </a:lnTo>
                  <a:lnTo>
                    <a:pt x="2159990" y="2107196"/>
                  </a:lnTo>
                  <a:lnTo>
                    <a:pt x="2132596" y="2096884"/>
                  </a:lnTo>
                  <a:lnTo>
                    <a:pt x="2108771" y="2090331"/>
                  </a:lnTo>
                  <a:lnTo>
                    <a:pt x="2071878" y="2106853"/>
                  </a:lnTo>
                  <a:lnTo>
                    <a:pt x="2045690" y="2116201"/>
                  </a:lnTo>
                  <a:lnTo>
                    <a:pt x="2409774" y="2497556"/>
                  </a:lnTo>
                  <a:lnTo>
                    <a:pt x="2391689" y="2460231"/>
                  </a:lnTo>
                  <a:lnTo>
                    <a:pt x="2393721" y="2462352"/>
                  </a:lnTo>
                  <a:lnTo>
                    <a:pt x="2404757" y="2455519"/>
                  </a:lnTo>
                  <a:lnTo>
                    <a:pt x="2406307" y="2457145"/>
                  </a:lnTo>
                  <a:lnTo>
                    <a:pt x="2452890" y="2432367"/>
                  </a:lnTo>
                  <a:lnTo>
                    <a:pt x="2536748" y="2391460"/>
                  </a:lnTo>
                  <a:lnTo>
                    <a:pt x="2586939" y="2370480"/>
                  </a:lnTo>
                  <a:lnTo>
                    <a:pt x="2625699" y="2355900"/>
                  </a:lnTo>
                  <a:lnTo>
                    <a:pt x="2693390" y="2334844"/>
                  </a:lnTo>
                  <a:lnTo>
                    <a:pt x="2761996" y="2333129"/>
                  </a:lnTo>
                  <a:lnTo>
                    <a:pt x="2795930" y="2331910"/>
                  </a:lnTo>
                  <a:lnTo>
                    <a:pt x="2827820" y="2328519"/>
                  </a:lnTo>
                  <a:lnTo>
                    <a:pt x="2860941" y="2326424"/>
                  </a:lnTo>
                  <a:lnTo>
                    <a:pt x="2891485" y="2321636"/>
                  </a:lnTo>
                  <a:lnTo>
                    <a:pt x="2915628" y="2310142"/>
                  </a:lnTo>
                  <a:lnTo>
                    <a:pt x="2924543" y="2301087"/>
                  </a:lnTo>
                  <a:lnTo>
                    <a:pt x="2932341" y="2290864"/>
                  </a:lnTo>
                  <a:lnTo>
                    <a:pt x="2929953" y="2288362"/>
                  </a:lnTo>
                  <a:lnTo>
                    <a:pt x="2935884" y="2276183"/>
                  </a:lnTo>
                  <a:lnTo>
                    <a:pt x="2949664" y="2272233"/>
                  </a:lnTo>
                  <a:lnTo>
                    <a:pt x="2963456" y="2268283"/>
                  </a:lnTo>
                  <a:lnTo>
                    <a:pt x="2988741" y="2257983"/>
                  </a:lnTo>
                  <a:lnTo>
                    <a:pt x="3009684" y="2243137"/>
                  </a:lnTo>
                  <a:lnTo>
                    <a:pt x="3024251" y="2221611"/>
                  </a:lnTo>
                  <a:lnTo>
                    <a:pt x="3028200" y="2207361"/>
                  </a:lnTo>
                  <a:lnTo>
                    <a:pt x="3029229" y="2190051"/>
                  </a:lnTo>
                  <a:lnTo>
                    <a:pt x="3029191" y="2171623"/>
                  </a:lnTo>
                  <a:lnTo>
                    <a:pt x="3019615" y="2161578"/>
                  </a:lnTo>
                  <a:lnTo>
                    <a:pt x="3043809" y="2150135"/>
                  </a:lnTo>
                  <a:lnTo>
                    <a:pt x="3066402" y="2137029"/>
                  </a:lnTo>
                  <a:lnTo>
                    <a:pt x="3075521" y="2128189"/>
                  </a:lnTo>
                  <a:lnTo>
                    <a:pt x="3086824" y="2103234"/>
                  </a:lnTo>
                  <a:close/>
                </a:path>
              </a:pathLst>
            </a:custGeom>
            <a:solidFill>
              <a:srgbClr val="F1A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0390" y="2229433"/>
              <a:ext cx="76376" cy="835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05975" y="1529514"/>
              <a:ext cx="1579245" cy="2064385"/>
            </a:xfrm>
            <a:custGeom>
              <a:avLst/>
              <a:gdLst/>
              <a:ahLst/>
              <a:cxnLst/>
              <a:rect l="l" t="t" r="r" b="b"/>
              <a:pathLst>
                <a:path w="1579245" h="2064385">
                  <a:moveTo>
                    <a:pt x="1442909" y="1865994"/>
                  </a:moveTo>
                  <a:lnTo>
                    <a:pt x="1209848" y="1621877"/>
                  </a:lnTo>
                  <a:lnTo>
                    <a:pt x="1221816" y="1629155"/>
                  </a:lnTo>
                  <a:lnTo>
                    <a:pt x="1251811" y="1627732"/>
                  </a:lnTo>
                  <a:lnTo>
                    <a:pt x="1298735" y="1624516"/>
                  </a:lnTo>
                  <a:lnTo>
                    <a:pt x="1347459" y="1620816"/>
                  </a:lnTo>
                  <a:lnTo>
                    <a:pt x="1382856" y="1617944"/>
                  </a:lnTo>
                  <a:lnTo>
                    <a:pt x="1466698" y="1616896"/>
                  </a:lnTo>
                  <a:lnTo>
                    <a:pt x="1524422" y="1627891"/>
                  </a:lnTo>
                  <a:lnTo>
                    <a:pt x="1559818" y="1646998"/>
                  </a:lnTo>
                  <a:lnTo>
                    <a:pt x="1576675" y="1670286"/>
                  </a:lnTo>
                  <a:lnTo>
                    <a:pt x="1578784" y="1693823"/>
                  </a:lnTo>
                  <a:lnTo>
                    <a:pt x="1569761" y="1716685"/>
                  </a:lnTo>
                  <a:lnTo>
                    <a:pt x="1554036" y="1731558"/>
                  </a:lnTo>
                  <a:lnTo>
                    <a:pt x="1533491" y="1742332"/>
                  </a:lnTo>
                  <a:lnTo>
                    <a:pt x="1510007" y="1752894"/>
                  </a:lnTo>
                  <a:lnTo>
                    <a:pt x="1515734" y="1764411"/>
                  </a:lnTo>
                  <a:lnTo>
                    <a:pt x="1519055" y="1780699"/>
                  </a:lnTo>
                  <a:lnTo>
                    <a:pt x="1519539" y="1797775"/>
                  </a:lnTo>
                  <a:lnTo>
                    <a:pt x="1516755" y="1811656"/>
                  </a:lnTo>
                  <a:lnTo>
                    <a:pt x="1501096" y="1834223"/>
                  </a:lnTo>
                  <a:lnTo>
                    <a:pt x="1477712" y="1851396"/>
                  </a:lnTo>
                  <a:lnTo>
                    <a:pt x="1450199" y="1863825"/>
                  </a:lnTo>
                  <a:lnTo>
                    <a:pt x="1442909" y="1865994"/>
                  </a:lnTo>
                  <a:close/>
                </a:path>
                <a:path w="1579245" h="2064385">
                  <a:moveTo>
                    <a:pt x="673987" y="2000362"/>
                  </a:moveTo>
                  <a:lnTo>
                    <a:pt x="645274" y="1958123"/>
                  </a:lnTo>
                  <a:lnTo>
                    <a:pt x="629471" y="1914103"/>
                  </a:lnTo>
                  <a:lnTo>
                    <a:pt x="624781" y="1869229"/>
                  </a:lnTo>
                  <a:lnTo>
                    <a:pt x="630536" y="1825268"/>
                  </a:lnTo>
                  <a:lnTo>
                    <a:pt x="646069" y="1783992"/>
                  </a:lnTo>
                  <a:lnTo>
                    <a:pt x="670715" y="1747169"/>
                  </a:lnTo>
                  <a:lnTo>
                    <a:pt x="703805" y="1716568"/>
                  </a:lnTo>
                  <a:lnTo>
                    <a:pt x="744673" y="1693959"/>
                  </a:lnTo>
                  <a:lnTo>
                    <a:pt x="799732" y="1671208"/>
                  </a:lnTo>
                  <a:lnTo>
                    <a:pt x="851984" y="1648447"/>
                  </a:lnTo>
                  <a:lnTo>
                    <a:pt x="897880" y="1626804"/>
                  </a:lnTo>
                  <a:lnTo>
                    <a:pt x="933868" y="1607408"/>
                  </a:lnTo>
                  <a:lnTo>
                    <a:pt x="996107" y="1552616"/>
                  </a:lnTo>
                  <a:lnTo>
                    <a:pt x="1031739" y="1516791"/>
                  </a:lnTo>
                  <a:lnTo>
                    <a:pt x="1065167" y="1483294"/>
                  </a:lnTo>
                  <a:lnTo>
                    <a:pt x="1098266" y="1451505"/>
                  </a:lnTo>
                  <a:lnTo>
                    <a:pt x="1132907" y="1420805"/>
                  </a:lnTo>
                  <a:lnTo>
                    <a:pt x="1170964" y="1390575"/>
                  </a:lnTo>
                  <a:lnTo>
                    <a:pt x="1209637" y="1364551"/>
                  </a:lnTo>
                  <a:lnTo>
                    <a:pt x="1254452" y="1356818"/>
                  </a:lnTo>
                  <a:lnTo>
                    <a:pt x="1270290" y="1362760"/>
                  </a:lnTo>
                  <a:lnTo>
                    <a:pt x="1282331" y="1373033"/>
                  </a:lnTo>
                  <a:lnTo>
                    <a:pt x="1290303" y="1386823"/>
                  </a:lnTo>
                  <a:lnTo>
                    <a:pt x="1293934" y="1403316"/>
                  </a:lnTo>
                  <a:lnTo>
                    <a:pt x="1287724" y="1446437"/>
                  </a:lnTo>
                  <a:lnTo>
                    <a:pt x="1266591" y="1491836"/>
                  </a:lnTo>
                  <a:lnTo>
                    <a:pt x="1236280" y="1535084"/>
                  </a:lnTo>
                  <a:lnTo>
                    <a:pt x="1202534" y="1571750"/>
                  </a:lnTo>
                  <a:lnTo>
                    <a:pt x="1197919" y="1585695"/>
                  </a:lnTo>
                  <a:lnTo>
                    <a:pt x="1201119" y="1604897"/>
                  </a:lnTo>
                  <a:lnTo>
                    <a:pt x="1209848" y="1621877"/>
                  </a:lnTo>
                  <a:lnTo>
                    <a:pt x="1442909" y="1865994"/>
                  </a:lnTo>
                  <a:lnTo>
                    <a:pt x="1422155" y="1872166"/>
                  </a:lnTo>
                  <a:lnTo>
                    <a:pt x="1382680" y="1912913"/>
                  </a:lnTo>
                  <a:lnTo>
                    <a:pt x="1316503" y="1922187"/>
                  </a:lnTo>
                  <a:lnTo>
                    <a:pt x="1286109" y="1924162"/>
                  </a:lnTo>
                  <a:lnTo>
                    <a:pt x="1250724" y="1926762"/>
                  </a:lnTo>
                  <a:lnTo>
                    <a:pt x="1178967" y="1931493"/>
                  </a:lnTo>
                  <a:lnTo>
                    <a:pt x="1118275" y="1945869"/>
                  </a:lnTo>
                  <a:lnTo>
                    <a:pt x="1076173" y="1963628"/>
                  </a:lnTo>
                  <a:lnTo>
                    <a:pt x="1022631" y="1987815"/>
                  </a:lnTo>
                  <a:lnTo>
                    <a:pt x="962498" y="2015921"/>
                  </a:lnTo>
                  <a:lnTo>
                    <a:pt x="900624" y="2045435"/>
                  </a:lnTo>
                  <a:lnTo>
                    <a:pt x="852149" y="2061277"/>
                  </a:lnTo>
                  <a:lnTo>
                    <a:pt x="802869" y="2063878"/>
                  </a:lnTo>
                  <a:lnTo>
                    <a:pt x="755163" y="2054051"/>
                  </a:lnTo>
                  <a:lnTo>
                    <a:pt x="711409" y="2032608"/>
                  </a:lnTo>
                  <a:lnTo>
                    <a:pt x="673987" y="2000362"/>
                  </a:lnTo>
                  <a:close/>
                </a:path>
                <a:path w="1579245" h="2064385">
                  <a:moveTo>
                    <a:pt x="851808" y="439822"/>
                  </a:moveTo>
                  <a:lnTo>
                    <a:pt x="627416" y="204785"/>
                  </a:lnTo>
                  <a:lnTo>
                    <a:pt x="675516" y="201502"/>
                  </a:lnTo>
                  <a:lnTo>
                    <a:pt x="722215" y="189462"/>
                  </a:lnTo>
                  <a:lnTo>
                    <a:pt x="766200" y="168829"/>
                  </a:lnTo>
                  <a:lnTo>
                    <a:pt x="806159" y="139768"/>
                  </a:lnTo>
                  <a:lnTo>
                    <a:pt x="840777" y="102440"/>
                  </a:lnTo>
                  <a:lnTo>
                    <a:pt x="870278" y="53011"/>
                  </a:lnTo>
                  <a:lnTo>
                    <a:pt x="887770" y="0"/>
                  </a:lnTo>
                  <a:lnTo>
                    <a:pt x="920893" y="34313"/>
                  </a:lnTo>
                  <a:lnTo>
                    <a:pt x="945012" y="73807"/>
                  </a:lnTo>
                  <a:lnTo>
                    <a:pt x="959905" y="117356"/>
                  </a:lnTo>
                  <a:lnTo>
                    <a:pt x="965349" y="163836"/>
                  </a:lnTo>
                  <a:lnTo>
                    <a:pt x="961121" y="212121"/>
                  </a:lnTo>
                  <a:lnTo>
                    <a:pt x="946997" y="261088"/>
                  </a:lnTo>
                  <a:lnTo>
                    <a:pt x="922754" y="309612"/>
                  </a:lnTo>
                  <a:lnTo>
                    <a:pt x="900246" y="341303"/>
                  </a:lnTo>
                  <a:lnTo>
                    <a:pt x="877629" y="368738"/>
                  </a:lnTo>
                  <a:lnTo>
                    <a:pt x="859096" y="393539"/>
                  </a:lnTo>
                  <a:lnTo>
                    <a:pt x="848840" y="417326"/>
                  </a:lnTo>
                  <a:lnTo>
                    <a:pt x="851808" y="439822"/>
                  </a:lnTo>
                  <a:close/>
                </a:path>
                <a:path w="1579245" h="2064385">
                  <a:moveTo>
                    <a:pt x="462165" y="311139"/>
                  </a:moveTo>
                  <a:lnTo>
                    <a:pt x="444670" y="278622"/>
                  </a:lnTo>
                  <a:lnTo>
                    <a:pt x="440249" y="241940"/>
                  </a:lnTo>
                  <a:lnTo>
                    <a:pt x="450247" y="205008"/>
                  </a:lnTo>
                  <a:lnTo>
                    <a:pt x="474280" y="173938"/>
                  </a:lnTo>
                  <a:lnTo>
                    <a:pt x="507237" y="155171"/>
                  </a:lnTo>
                  <a:lnTo>
                    <a:pt x="544850" y="150144"/>
                  </a:lnTo>
                  <a:lnTo>
                    <a:pt x="582851" y="160296"/>
                  </a:lnTo>
                  <a:lnTo>
                    <a:pt x="596983" y="168832"/>
                  </a:lnTo>
                  <a:lnTo>
                    <a:pt x="609176" y="179293"/>
                  </a:lnTo>
                  <a:lnTo>
                    <a:pt x="619348" y="191378"/>
                  </a:lnTo>
                  <a:lnTo>
                    <a:pt x="627416" y="204785"/>
                  </a:lnTo>
                  <a:lnTo>
                    <a:pt x="851808" y="439822"/>
                  </a:lnTo>
                  <a:lnTo>
                    <a:pt x="852047" y="441627"/>
                  </a:lnTo>
                  <a:lnTo>
                    <a:pt x="862580" y="475085"/>
                  </a:lnTo>
                  <a:lnTo>
                    <a:pt x="871882" y="508568"/>
                  </a:lnTo>
                  <a:lnTo>
                    <a:pt x="852964" y="548856"/>
                  </a:lnTo>
                  <a:lnTo>
                    <a:pt x="794117" y="573499"/>
                  </a:lnTo>
                  <a:lnTo>
                    <a:pt x="781541" y="577472"/>
                  </a:lnTo>
                  <a:lnTo>
                    <a:pt x="761272" y="605614"/>
                  </a:lnTo>
                  <a:lnTo>
                    <a:pt x="756247" y="612998"/>
                  </a:lnTo>
                  <a:lnTo>
                    <a:pt x="491388" y="335575"/>
                  </a:lnTo>
                  <a:lnTo>
                    <a:pt x="462165" y="311139"/>
                  </a:lnTo>
                  <a:close/>
                </a:path>
                <a:path w="1579245" h="2064385">
                  <a:moveTo>
                    <a:pt x="228750" y="798421"/>
                  </a:moveTo>
                  <a:lnTo>
                    <a:pt x="0" y="548251"/>
                  </a:lnTo>
                  <a:lnTo>
                    <a:pt x="16599" y="544029"/>
                  </a:lnTo>
                  <a:lnTo>
                    <a:pt x="32982" y="538968"/>
                  </a:lnTo>
                  <a:lnTo>
                    <a:pt x="49113" y="533067"/>
                  </a:lnTo>
                  <a:lnTo>
                    <a:pt x="64956" y="526324"/>
                  </a:lnTo>
                  <a:lnTo>
                    <a:pt x="67676" y="528570"/>
                  </a:lnTo>
                  <a:lnTo>
                    <a:pt x="112900" y="558246"/>
                  </a:lnTo>
                  <a:lnTo>
                    <a:pt x="155367" y="575378"/>
                  </a:lnTo>
                  <a:lnTo>
                    <a:pt x="199394" y="584686"/>
                  </a:lnTo>
                  <a:lnTo>
                    <a:pt x="243949" y="586306"/>
                  </a:lnTo>
                  <a:lnTo>
                    <a:pt x="288001" y="580379"/>
                  </a:lnTo>
                  <a:lnTo>
                    <a:pt x="330516" y="567041"/>
                  </a:lnTo>
                  <a:lnTo>
                    <a:pt x="370463" y="546433"/>
                  </a:lnTo>
                  <a:lnTo>
                    <a:pt x="406809" y="518693"/>
                  </a:lnTo>
                  <a:lnTo>
                    <a:pt x="438522" y="483959"/>
                  </a:lnTo>
                  <a:lnTo>
                    <a:pt x="460820" y="449304"/>
                  </a:lnTo>
                  <a:lnTo>
                    <a:pt x="476992" y="412565"/>
                  </a:lnTo>
                  <a:lnTo>
                    <a:pt x="487146" y="374427"/>
                  </a:lnTo>
                  <a:lnTo>
                    <a:pt x="491388" y="335575"/>
                  </a:lnTo>
                  <a:lnTo>
                    <a:pt x="756247" y="612998"/>
                  </a:lnTo>
                  <a:lnTo>
                    <a:pt x="720456" y="664120"/>
                  </a:lnTo>
                  <a:lnTo>
                    <a:pt x="673363" y="713481"/>
                  </a:lnTo>
                  <a:lnTo>
                    <a:pt x="612903" y="739164"/>
                  </a:lnTo>
                  <a:lnTo>
                    <a:pt x="575445" y="738585"/>
                  </a:lnTo>
                  <a:lnTo>
                    <a:pt x="531989" y="726637"/>
                  </a:lnTo>
                  <a:lnTo>
                    <a:pt x="481646" y="701504"/>
                  </a:lnTo>
                  <a:lnTo>
                    <a:pt x="423533" y="661368"/>
                  </a:lnTo>
                  <a:lnTo>
                    <a:pt x="228750" y="798421"/>
                  </a:lnTo>
                  <a:close/>
                </a:path>
              </a:pathLst>
            </a:custGeom>
            <a:solidFill>
              <a:srgbClr val="F1A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2733748"/>
              <a:ext cx="1102995" cy="2569845"/>
            </a:xfrm>
            <a:custGeom>
              <a:avLst/>
              <a:gdLst/>
              <a:ahLst/>
              <a:cxnLst/>
              <a:rect l="l" t="t" r="r" b="b"/>
              <a:pathLst>
                <a:path w="1102995" h="2569845">
                  <a:moveTo>
                    <a:pt x="0" y="2569500"/>
                  </a:moveTo>
                  <a:lnTo>
                    <a:pt x="0" y="127527"/>
                  </a:lnTo>
                  <a:lnTo>
                    <a:pt x="188048" y="0"/>
                  </a:lnTo>
                  <a:lnTo>
                    <a:pt x="1102614" y="936234"/>
                  </a:lnTo>
                  <a:lnTo>
                    <a:pt x="71499" y="2518274"/>
                  </a:lnTo>
                  <a:lnTo>
                    <a:pt x="28182" y="2558553"/>
                  </a:lnTo>
                  <a:lnTo>
                    <a:pt x="0" y="2569500"/>
                  </a:lnTo>
                  <a:close/>
                </a:path>
              </a:pathLst>
            </a:custGeom>
            <a:solidFill>
              <a:srgbClr val="F5C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17412"/>
              <a:ext cx="3017159" cy="3110703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040119" y="6775695"/>
            <a:ext cx="419949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Century Gothic" panose="020B0502020202020204" pitchFamily="34" charset="0"/>
              </a:rPr>
              <a:t>пересказ</a:t>
            </a:r>
            <a:endParaRPr sz="6600" b="1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A1478C-9575-434C-A817-B438D56FBAD9}"/>
              </a:ext>
            </a:extLst>
          </p:cNvPr>
          <p:cNvSpPr txBox="1"/>
          <p:nvPr/>
        </p:nvSpPr>
        <p:spPr>
          <a:xfrm>
            <a:off x="3845532" y="2113764"/>
            <a:ext cx="133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atin typeface="Century Gothic" panose="020B0502020202020204" pitchFamily="34" charset="0"/>
              </a:rPr>
              <a:t>Итоговое собеседование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29820-D6DA-4DB0-AB85-E27E3AF8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038450-36C5-4B7F-9FB7-56F24563C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CF85B-9FFA-41AD-961A-1BF70BA6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4" y="-22058"/>
            <a:ext cx="17280952" cy="10287000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A42A7FC1-96FF-4970-8BC9-894354376FCD}"/>
              </a:ext>
            </a:extLst>
          </p:cNvPr>
          <p:cNvSpPr/>
          <p:nvPr/>
        </p:nvSpPr>
        <p:spPr>
          <a:xfrm>
            <a:off x="6858000" y="4198998"/>
            <a:ext cx="1371600" cy="487302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9137981-7616-4D7A-82A5-70397B364BB6}"/>
              </a:ext>
            </a:extLst>
          </p:cNvPr>
          <p:cNvSpPr/>
          <p:nvPr/>
        </p:nvSpPr>
        <p:spPr>
          <a:xfrm>
            <a:off x="6882063" y="9639300"/>
            <a:ext cx="1371600" cy="487302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9FF9F1F-5A14-42FE-AC42-35AD5FC3CE4E}"/>
              </a:ext>
            </a:extLst>
          </p:cNvPr>
          <p:cNvSpPr/>
          <p:nvPr/>
        </p:nvSpPr>
        <p:spPr>
          <a:xfrm>
            <a:off x="16353286" y="4634140"/>
            <a:ext cx="1371600" cy="487302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04B95707-ECE7-410D-A528-DDBB3DD9EAFA}"/>
              </a:ext>
            </a:extLst>
          </p:cNvPr>
          <p:cNvSpPr/>
          <p:nvPr/>
        </p:nvSpPr>
        <p:spPr>
          <a:xfrm>
            <a:off x="16230600" y="9563100"/>
            <a:ext cx="1371600" cy="487302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14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01B29-89F9-4C90-B839-58C2F4CA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3B888-1AD4-46D4-A59C-48CDEB1DE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041CE7-EA92-4AD8-8375-A6A0AD2C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9677400" cy="10247675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9143796A-7CF5-41B9-8694-3C33C1A28BD7}"/>
              </a:ext>
            </a:extLst>
          </p:cNvPr>
          <p:cNvSpPr/>
          <p:nvPr/>
        </p:nvSpPr>
        <p:spPr>
          <a:xfrm>
            <a:off x="12115800" y="7475598"/>
            <a:ext cx="1371600" cy="487302"/>
          </a:xfrm>
          <a:custGeom>
            <a:avLst/>
            <a:gdLst/>
            <a:ahLst/>
            <a:cxnLst/>
            <a:rect l="l" t="t" r="r" b="b"/>
            <a:pathLst>
              <a:path w="4393565" h="1612900">
                <a:moveTo>
                  <a:pt x="2770995" y="12699"/>
                </a:moveTo>
                <a:lnTo>
                  <a:pt x="1752243" y="12699"/>
                </a:lnTo>
                <a:lnTo>
                  <a:pt x="1803602" y="0"/>
                </a:lnTo>
                <a:lnTo>
                  <a:pt x="2730749" y="0"/>
                </a:lnTo>
                <a:lnTo>
                  <a:pt x="2770995" y="12699"/>
                </a:lnTo>
                <a:close/>
              </a:path>
              <a:path w="4393565" h="1612900">
                <a:moveTo>
                  <a:pt x="3268265" y="101599"/>
                </a:moveTo>
                <a:lnTo>
                  <a:pt x="976085" y="101599"/>
                </a:lnTo>
                <a:lnTo>
                  <a:pt x="1030865" y="88899"/>
                </a:lnTo>
                <a:lnTo>
                  <a:pt x="1089898" y="76199"/>
                </a:lnTo>
                <a:lnTo>
                  <a:pt x="1131349" y="76199"/>
                </a:lnTo>
                <a:lnTo>
                  <a:pt x="1216891" y="63499"/>
                </a:lnTo>
                <a:lnTo>
                  <a:pt x="1261531" y="50799"/>
                </a:lnTo>
                <a:lnTo>
                  <a:pt x="1307782" y="50799"/>
                </a:lnTo>
                <a:lnTo>
                  <a:pt x="1355919" y="38099"/>
                </a:lnTo>
                <a:lnTo>
                  <a:pt x="1406217" y="25399"/>
                </a:lnTo>
                <a:lnTo>
                  <a:pt x="1514391" y="25399"/>
                </a:lnTo>
                <a:lnTo>
                  <a:pt x="1572815" y="12699"/>
                </a:lnTo>
                <a:lnTo>
                  <a:pt x="2902719" y="12699"/>
                </a:lnTo>
                <a:lnTo>
                  <a:pt x="2954466" y="25399"/>
                </a:lnTo>
                <a:lnTo>
                  <a:pt x="2999630" y="38099"/>
                </a:lnTo>
                <a:lnTo>
                  <a:pt x="3042004" y="38099"/>
                </a:lnTo>
                <a:lnTo>
                  <a:pt x="3085385" y="50799"/>
                </a:lnTo>
                <a:lnTo>
                  <a:pt x="3182897" y="76199"/>
                </a:lnTo>
                <a:lnTo>
                  <a:pt x="3228037" y="88899"/>
                </a:lnTo>
                <a:lnTo>
                  <a:pt x="3268265" y="101599"/>
                </a:lnTo>
                <a:close/>
              </a:path>
              <a:path w="4393565" h="1612900">
                <a:moveTo>
                  <a:pt x="1450300" y="1587499"/>
                </a:moveTo>
                <a:lnTo>
                  <a:pt x="784589" y="1587499"/>
                </a:lnTo>
                <a:lnTo>
                  <a:pt x="635905" y="1549399"/>
                </a:lnTo>
                <a:lnTo>
                  <a:pt x="589438" y="1536699"/>
                </a:lnTo>
                <a:lnTo>
                  <a:pt x="546020" y="1523999"/>
                </a:lnTo>
                <a:lnTo>
                  <a:pt x="493324" y="1511299"/>
                </a:lnTo>
                <a:lnTo>
                  <a:pt x="441633" y="1485899"/>
                </a:lnTo>
                <a:lnTo>
                  <a:pt x="391953" y="1460499"/>
                </a:lnTo>
                <a:lnTo>
                  <a:pt x="345290" y="1435099"/>
                </a:lnTo>
                <a:lnTo>
                  <a:pt x="302648" y="1409699"/>
                </a:lnTo>
                <a:lnTo>
                  <a:pt x="265033" y="1396999"/>
                </a:lnTo>
                <a:lnTo>
                  <a:pt x="233660" y="1371599"/>
                </a:lnTo>
                <a:lnTo>
                  <a:pt x="206930" y="1346199"/>
                </a:lnTo>
                <a:lnTo>
                  <a:pt x="183058" y="1333499"/>
                </a:lnTo>
                <a:lnTo>
                  <a:pt x="160258" y="1308099"/>
                </a:lnTo>
                <a:lnTo>
                  <a:pt x="139273" y="1282699"/>
                </a:lnTo>
                <a:lnTo>
                  <a:pt x="120253" y="1269999"/>
                </a:lnTo>
                <a:lnTo>
                  <a:pt x="102661" y="1244599"/>
                </a:lnTo>
                <a:lnTo>
                  <a:pt x="85963" y="1206499"/>
                </a:lnTo>
                <a:lnTo>
                  <a:pt x="66791" y="1168399"/>
                </a:lnTo>
                <a:lnTo>
                  <a:pt x="48716" y="1117599"/>
                </a:lnTo>
                <a:lnTo>
                  <a:pt x="32607" y="1054099"/>
                </a:lnTo>
                <a:lnTo>
                  <a:pt x="19333" y="1003299"/>
                </a:lnTo>
                <a:lnTo>
                  <a:pt x="9763" y="952499"/>
                </a:lnTo>
                <a:lnTo>
                  <a:pt x="3542" y="901699"/>
                </a:lnTo>
                <a:lnTo>
                  <a:pt x="0" y="863599"/>
                </a:lnTo>
                <a:lnTo>
                  <a:pt x="386" y="825499"/>
                </a:lnTo>
                <a:lnTo>
                  <a:pt x="5953" y="787399"/>
                </a:lnTo>
                <a:lnTo>
                  <a:pt x="17537" y="749299"/>
                </a:lnTo>
                <a:lnTo>
                  <a:pt x="35445" y="698499"/>
                </a:lnTo>
                <a:lnTo>
                  <a:pt x="57269" y="660399"/>
                </a:lnTo>
                <a:lnTo>
                  <a:pt x="80600" y="609599"/>
                </a:lnTo>
                <a:lnTo>
                  <a:pt x="103033" y="571499"/>
                </a:lnTo>
                <a:lnTo>
                  <a:pt x="134615" y="507999"/>
                </a:lnTo>
                <a:lnTo>
                  <a:pt x="145375" y="495299"/>
                </a:lnTo>
                <a:lnTo>
                  <a:pt x="157385" y="482599"/>
                </a:lnTo>
                <a:lnTo>
                  <a:pt x="173593" y="457199"/>
                </a:lnTo>
                <a:lnTo>
                  <a:pt x="210323" y="431799"/>
                </a:lnTo>
                <a:lnTo>
                  <a:pt x="257413" y="406399"/>
                </a:lnTo>
                <a:lnTo>
                  <a:pt x="305931" y="380999"/>
                </a:lnTo>
                <a:lnTo>
                  <a:pt x="346948" y="355599"/>
                </a:lnTo>
                <a:lnTo>
                  <a:pt x="367962" y="342899"/>
                </a:lnTo>
                <a:lnTo>
                  <a:pt x="385762" y="317499"/>
                </a:lnTo>
                <a:lnTo>
                  <a:pt x="403205" y="304799"/>
                </a:lnTo>
                <a:lnTo>
                  <a:pt x="423148" y="292099"/>
                </a:lnTo>
                <a:lnTo>
                  <a:pt x="451842" y="279399"/>
                </a:lnTo>
                <a:lnTo>
                  <a:pt x="482679" y="253999"/>
                </a:lnTo>
                <a:lnTo>
                  <a:pt x="516374" y="241299"/>
                </a:lnTo>
                <a:lnTo>
                  <a:pt x="553640" y="215899"/>
                </a:lnTo>
                <a:lnTo>
                  <a:pt x="592247" y="203199"/>
                </a:lnTo>
                <a:lnTo>
                  <a:pt x="634850" y="190499"/>
                </a:lnTo>
                <a:lnTo>
                  <a:pt x="680204" y="165099"/>
                </a:lnTo>
                <a:lnTo>
                  <a:pt x="820340" y="126999"/>
                </a:lnTo>
                <a:lnTo>
                  <a:pt x="923865" y="101599"/>
                </a:lnTo>
                <a:lnTo>
                  <a:pt x="3377445" y="101599"/>
                </a:lnTo>
                <a:lnTo>
                  <a:pt x="3400901" y="114299"/>
                </a:lnTo>
                <a:lnTo>
                  <a:pt x="1982727" y="114299"/>
                </a:lnTo>
                <a:lnTo>
                  <a:pt x="1925234" y="126999"/>
                </a:lnTo>
                <a:lnTo>
                  <a:pt x="1532111" y="126999"/>
                </a:lnTo>
                <a:lnTo>
                  <a:pt x="1499592" y="139699"/>
                </a:lnTo>
                <a:lnTo>
                  <a:pt x="1428035" y="139699"/>
                </a:lnTo>
                <a:lnTo>
                  <a:pt x="1388962" y="152399"/>
                </a:lnTo>
                <a:lnTo>
                  <a:pt x="1343293" y="152399"/>
                </a:lnTo>
                <a:lnTo>
                  <a:pt x="1292369" y="165099"/>
                </a:lnTo>
                <a:lnTo>
                  <a:pt x="1237529" y="165099"/>
                </a:lnTo>
                <a:lnTo>
                  <a:pt x="1121460" y="190499"/>
                </a:lnTo>
                <a:lnTo>
                  <a:pt x="1062911" y="190499"/>
                </a:lnTo>
                <a:lnTo>
                  <a:pt x="1005804" y="203199"/>
                </a:lnTo>
                <a:lnTo>
                  <a:pt x="951479" y="215899"/>
                </a:lnTo>
                <a:lnTo>
                  <a:pt x="901276" y="228599"/>
                </a:lnTo>
                <a:lnTo>
                  <a:pt x="856535" y="241299"/>
                </a:lnTo>
                <a:lnTo>
                  <a:pt x="795476" y="253999"/>
                </a:lnTo>
                <a:lnTo>
                  <a:pt x="738395" y="266699"/>
                </a:lnTo>
                <a:lnTo>
                  <a:pt x="685840" y="292099"/>
                </a:lnTo>
                <a:lnTo>
                  <a:pt x="638359" y="304799"/>
                </a:lnTo>
                <a:lnTo>
                  <a:pt x="596503" y="330199"/>
                </a:lnTo>
                <a:lnTo>
                  <a:pt x="568196" y="342899"/>
                </a:lnTo>
                <a:lnTo>
                  <a:pt x="543639" y="355599"/>
                </a:lnTo>
                <a:lnTo>
                  <a:pt x="521225" y="355599"/>
                </a:lnTo>
                <a:lnTo>
                  <a:pt x="499348" y="380999"/>
                </a:lnTo>
                <a:lnTo>
                  <a:pt x="480372" y="393699"/>
                </a:lnTo>
                <a:lnTo>
                  <a:pt x="463272" y="406399"/>
                </a:lnTo>
                <a:lnTo>
                  <a:pt x="445636" y="419099"/>
                </a:lnTo>
                <a:lnTo>
                  <a:pt x="425053" y="444499"/>
                </a:lnTo>
                <a:lnTo>
                  <a:pt x="389319" y="457199"/>
                </a:lnTo>
                <a:lnTo>
                  <a:pt x="347067" y="482599"/>
                </a:lnTo>
                <a:lnTo>
                  <a:pt x="305707" y="495299"/>
                </a:lnTo>
                <a:lnTo>
                  <a:pt x="272653" y="520699"/>
                </a:lnTo>
                <a:lnTo>
                  <a:pt x="257413" y="533399"/>
                </a:lnTo>
                <a:lnTo>
                  <a:pt x="245745" y="546099"/>
                </a:lnTo>
                <a:lnTo>
                  <a:pt x="235148" y="571499"/>
                </a:lnTo>
                <a:lnTo>
                  <a:pt x="223123" y="584199"/>
                </a:lnTo>
                <a:lnTo>
                  <a:pt x="201703" y="622299"/>
                </a:lnTo>
                <a:lnTo>
                  <a:pt x="176580" y="660399"/>
                </a:lnTo>
                <a:lnTo>
                  <a:pt x="151594" y="711199"/>
                </a:lnTo>
                <a:lnTo>
                  <a:pt x="130585" y="749299"/>
                </a:lnTo>
                <a:lnTo>
                  <a:pt x="117395" y="800099"/>
                </a:lnTo>
                <a:lnTo>
                  <a:pt x="113094" y="838199"/>
                </a:lnTo>
                <a:lnTo>
                  <a:pt x="116562" y="888999"/>
                </a:lnTo>
                <a:lnTo>
                  <a:pt x="124494" y="939799"/>
                </a:lnTo>
                <a:lnTo>
                  <a:pt x="133588" y="977899"/>
                </a:lnTo>
                <a:lnTo>
                  <a:pt x="148828" y="1028699"/>
                </a:lnTo>
                <a:lnTo>
                  <a:pt x="157162" y="1041399"/>
                </a:lnTo>
                <a:lnTo>
                  <a:pt x="164068" y="1066799"/>
                </a:lnTo>
                <a:lnTo>
                  <a:pt x="168771" y="1079499"/>
                </a:lnTo>
                <a:lnTo>
                  <a:pt x="171688" y="1104899"/>
                </a:lnTo>
                <a:lnTo>
                  <a:pt x="175319" y="1130299"/>
                </a:lnTo>
                <a:lnTo>
                  <a:pt x="182165" y="1155699"/>
                </a:lnTo>
                <a:lnTo>
                  <a:pt x="192241" y="1168399"/>
                </a:lnTo>
                <a:lnTo>
                  <a:pt x="204906" y="1193799"/>
                </a:lnTo>
                <a:lnTo>
                  <a:pt x="219536" y="1206499"/>
                </a:lnTo>
                <a:lnTo>
                  <a:pt x="235505" y="1231899"/>
                </a:lnTo>
                <a:lnTo>
                  <a:pt x="253662" y="1244599"/>
                </a:lnTo>
                <a:lnTo>
                  <a:pt x="273605" y="1257299"/>
                </a:lnTo>
                <a:lnTo>
                  <a:pt x="294977" y="1269999"/>
                </a:lnTo>
                <a:lnTo>
                  <a:pt x="317420" y="1295399"/>
                </a:lnTo>
                <a:lnTo>
                  <a:pt x="343971" y="1308099"/>
                </a:lnTo>
                <a:lnTo>
                  <a:pt x="371951" y="1320799"/>
                </a:lnTo>
                <a:lnTo>
                  <a:pt x="401002" y="1333499"/>
                </a:lnTo>
                <a:lnTo>
                  <a:pt x="430768" y="1346199"/>
                </a:lnTo>
                <a:lnTo>
                  <a:pt x="464046" y="1371599"/>
                </a:lnTo>
                <a:lnTo>
                  <a:pt x="498395" y="1384299"/>
                </a:lnTo>
                <a:lnTo>
                  <a:pt x="534173" y="1396999"/>
                </a:lnTo>
                <a:lnTo>
                  <a:pt x="571738" y="1422399"/>
                </a:lnTo>
                <a:lnTo>
                  <a:pt x="617636" y="1435099"/>
                </a:lnTo>
                <a:lnTo>
                  <a:pt x="666035" y="1435099"/>
                </a:lnTo>
                <a:lnTo>
                  <a:pt x="766048" y="1460499"/>
                </a:lnTo>
                <a:lnTo>
                  <a:pt x="874871" y="1485899"/>
                </a:lnTo>
                <a:lnTo>
                  <a:pt x="930265" y="1485899"/>
                </a:lnTo>
                <a:lnTo>
                  <a:pt x="985123" y="1498599"/>
                </a:lnTo>
                <a:lnTo>
                  <a:pt x="1036692" y="1498599"/>
                </a:lnTo>
                <a:lnTo>
                  <a:pt x="1087635" y="1511299"/>
                </a:lnTo>
                <a:lnTo>
                  <a:pt x="1430610" y="1511299"/>
                </a:lnTo>
                <a:lnTo>
                  <a:pt x="1428035" y="1523999"/>
                </a:lnTo>
                <a:lnTo>
                  <a:pt x="1426264" y="1523999"/>
                </a:lnTo>
                <a:lnTo>
                  <a:pt x="1426487" y="1549399"/>
                </a:lnTo>
                <a:lnTo>
                  <a:pt x="1429389" y="1562099"/>
                </a:lnTo>
                <a:lnTo>
                  <a:pt x="1432455" y="1562099"/>
                </a:lnTo>
                <a:lnTo>
                  <a:pt x="1438513" y="1574799"/>
                </a:lnTo>
                <a:lnTo>
                  <a:pt x="1441564" y="1574799"/>
                </a:lnTo>
                <a:lnTo>
                  <a:pt x="1450300" y="1587499"/>
                </a:lnTo>
                <a:close/>
              </a:path>
              <a:path w="4393565" h="1612900">
                <a:moveTo>
                  <a:pt x="3849171" y="1460499"/>
                </a:moveTo>
                <a:lnTo>
                  <a:pt x="3133025" y="1460499"/>
                </a:lnTo>
                <a:lnTo>
                  <a:pt x="3168610" y="1447799"/>
                </a:lnTo>
                <a:lnTo>
                  <a:pt x="3205445" y="1435099"/>
                </a:lnTo>
                <a:lnTo>
                  <a:pt x="3289799" y="1435099"/>
                </a:lnTo>
                <a:lnTo>
                  <a:pt x="3336982" y="1422399"/>
                </a:lnTo>
                <a:lnTo>
                  <a:pt x="3491150" y="1422399"/>
                </a:lnTo>
                <a:lnTo>
                  <a:pt x="3535826" y="1409699"/>
                </a:lnTo>
                <a:lnTo>
                  <a:pt x="3584957" y="1396999"/>
                </a:lnTo>
                <a:lnTo>
                  <a:pt x="3739312" y="1358899"/>
                </a:lnTo>
                <a:lnTo>
                  <a:pt x="3786500" y="1346199"/>
                </a:lnTo>
                <a:lnTo>
                  <a:pt x="3828263" y="1346199"/>
                </a:lnTo>
                <a:lnTo>
                  <a:pt x="3862625" y="1333499"/>
                </a:lnTo>
                <a:lnTo>
                  <a:pt x="3888893" y="1320799"/>
                </a:lnTo>
                <a:lnTo>
                  <a:pt x="3909893" y="1308099"/>
                </a:lnTo>
                <a:lnTo>
                  <a:pt x="3928928" y="1295399"/>
                </a:lnTo>
                <a:lnTo>
                  <a:pt x="3949303" y="1282699"/>
                </a:lnTo>
                <a:lnTo>
                  <a:pt x="3973130" y="1282699"/>
                </a:lnTo>
                <a:lnTo>
                  <a:pt x="3997761" y="1269999"/>
                </a:lnTo>
                <a:lnTo>
                  <a:pt x="4021499" y="1269999"/>
                </a:lnTo>
                <a:lnTo>
                  <a:pt x="4042648" y="1257299"/>
                </a:lnTo>
                <a:lnTo>
                  <a:pt x="4058126" y="1244599"/>
                </a:lnTo>
                <a:lnTo>
                  <a:pt x="4071461" y="1231899"/>
                </a:lnTo>
                <a:lnTo>
                  <a:pt x="4084439" y="1219199"/>
                </a:lnTo>
                <a:lnTo>
                  <a:pt x="4098845" y="1206499"/>
                </a:lnTo>
                <a:lnTo>
                  <a:pt x="4117032" y="1193799"/>
                </a:lnTo>
                <a:lnTo>
                  <a:pt x="4136469" y="1193799"/>
                </a:lnTo>
                <a:lnTo>
                  <a:pt x="4155906" y="1181099"/>
                </a:lnTo>
                <a:lnTo>
                  <a:pt x="4198660" y="1130299"/>
                </a:lnTo>
                <a:lnTo>
                  <a:pt x="4223638" y="1079499"/>
                </a:lnTo>
                <a:lnTo>
                  <a:pt x="4246239" y="1028699"/>
                </a:lnTo>
                <a:lnTo>
                  <a:pt x="4263673" y="977899"/>
                </a:lnTo>
                <a:lnTo>
                  <a:pt x="4273153" y="939799"/>
                </a:lnTo>
                <a:lnTo>
                  <a:pt x="4274165" y="914399"/>
                </a:lnTo>
                <a:lnTo>
                  <a:pt x="4271248" y="888999"/>
                </a:lnTo>
                <a:lnTo>
                  <a:pt x="4266187" y="876299"/>
                </a:lnTo>
                <a:lnTo>
                  <a:pt x="4260770" y="850899"/>
                </a:lnTo>
                <a:lnTo>
                  <a:pt x="4253314" y="825499"/>
                </a:lnTo>
                <a:lnTo>
                  <a:pt x="4243982" y="800099"/>
                </a:lnTo>
                <a:lnTo>
                  <a:pt x="4235187" y="787399"/>
                </a:lnTo>
                <a:lnTo>
                  <a:pt x="4229338" y="761999"/>
                </a:lnTo>
                <a:lnTo>
                  <a:pt x="4229531" y="736599"/>
                </a:lnTo>
                <a:lnTo>
                  <a:pt x="4233029" y="711199"/>
                </a:lnTo>
                <a:lnTo>
                  <a:pt x="4235633" y="698499"/>
                </a:lnTo>
                <a:lnTo>
                  <a:pt x="4233148" y="673099"/>
                </a:lnTo>
                <a:lnTo>
                  <a:pt x="4218830" y="634999"/>
                </a:lnTo>
                <a:lnTo>
                  <a:pt x="4196476" y="609599"/>
                </a:lnTo>
                <a:lnTo>
                  <a:pt x="4171265" y="571499"/>
                </a:lnTo>
                <a:lnTo>
                  <a:pt x="4148375" y="546099"/>
                </a:lnTo>
                <a:lnTo>
                  <a:pt x="4133954" y="533399"/>
                </a:lnTo>
                <a:lnTo>
                  <a:pt x="4120157" y="507999"/>
                </a:lnTo>
                <a:lnTo>
                  <a:pt x="4091225" y="482599"/>
                </a:lnTo>
                <a:lnTo>
                  <a:pt x="4060388" y="457199"/>
                </a:lnTo>
                <a:lnTo>
                  <a:pt x="4018835" y="431799"/>
                </a:lnTo>
                <a:lnTo>
                  <a:pt x="3946970" y="406399"/>
                </a:lnTo>
                <a:lnTo>
                  <a:pt x="3900513" y="380999"/>
                </a:lnTo>
                <a:lnTo>
                  <a:pt x="3849612" y="368299"/>
                </a:lnTo>
                <a:lnTo>
                  <a:pt x="3796193" y="342899"/>
                </a:lnTo>
                <a:lnTo>
                  <a:pt x="3742187" y="330199"/>
                </a:lnTo>
                <a:lnTo>
                  <a:pt x="3689521" y="304799"/>
                </a:lnTo>
                <a:lnTo>
                  <a:pt x="3640124" y="292099"/>
                </a:lnTo>
                <a:lnTo>
                  <a:pt x="3595925" y="279399"/>
                </a:lnTo>
                <a:lnTo>
                  <a:pt x="3488422" y="253999"/>
                </a:lnTo>
                <a:lnTo>
                  <a:pt x="3438328" y="228599"/>
                </a:lnTo>
                <a:lnTo>
                  <a:pt x="3392441" y="228599"/>
                </a:lnTo>
                <a:lnTo>
                  <a:pt x="3352085" y="215899"/>
                </a:lnTo>
                <a:lnTo>
                  <a:pt x="3259693" y="215899"/>
                </a:lnTo>
                <a:lnTo>
                  <a:pt x="3219077" y="203199"/>
                </a:lnTo>
                <a:lnTo>
                  <a:pt x="3174087" y="190499"/>
                </a:lnTo>
                <a:lnTo>
                  <a:pt x="3077765" y="165099"/>
                </a:lnTo>
                <a:lnTo>
                  <a:pt x="3035543" y="152399"/>
                </a:lnTo>
                <a:lnTo>
                  <a:pt x="2994418" y="152399"/>
                </a:lnTo>
                <a:lnTo>
                  <a:pt x="2950686" y="139699"/>
                </a:lnTo>
                <a:lnTo>
                  <a:pt x="2900646" y="126999"/>
                </a:lnTo>
                <a:lnTo>
                  <a:pt x="2769777" y="126999"/>
                </a:lnTo>
                <a:lnTo>
                  <a:pt x="2727679" y="114299"/>
                </a:lnTo>
                <a:lnTo>
                  <a:pt x="3400901" y="114299"/>
                </a:lnTo>
                <a:lnTo>
                  <a:pt x="3424713" y="126999"/>
                </a:lnTo>
                <a:lnTo>
                  <a:pt x="3449240" y="139699"/>
                </a:lnTo>
                <a:lnTo>
                  <a:pt x="3554968" y="139699"/>
                </a:lnTo>
                <a:lnTo>
                  <a:pt x="3593406" y="152399"/>
                </a:lnTo>
                <a:lnTo>
                  <a:pt x="3640841" y="165099"/>
                </a:lnTo>
                <a:lnTo>
                  <a:pt x="3694036" y="190499"/>
                </a:lnTo>
                <a:lnTo>
                  <a:pt x="3749754" y="203199"/>
                </a:lnTo>
                <a:lnTo>
                  <a:pt x="3804757" y="228599"/>
                </a:lnTo>
                <a:lnTo>
                  <a:pt x="3855809" y="241299"/>
                </a:lnTo>
                <a:lnTo>
                  <a:pt x="3899672" y="266699"/>
                </a:lnTo>
                <a:lnTo>
                  <a:pt x="3933110" y="279399"/>
                </a:lnTo>
                <a:lnTo>
                  <a:pt x="3953559" y="292099"/>
                </a:lnTo>
                <a:lnTo>
                  <a:pt x="3968829" y="304799"/>
                </a:lnTo>
                <a:lnTo>
                  <a:pt x="3982670" y="317499"/>
                </a:lnTo>
                <a:lnTo>
                  <a:pt x="3998833" y="330199"/>
                </a:lnTo>
                <a:lnTo>
                  <a:pt x="4105736" y="330199"/>
                </a:lnTo>
                <a:lnTo>
                  <a:pt x="4124444" y="355599"/>
                </a:lnTo>
                <a:lnTo>
                  <a:pt x="4142973" y="368299"/>
                </a:lnTo>
                <a:lnTo>
                  <a:pt x="4162663" y="393699"/>
                </a:lnTo>
                <a:lnTo>
                  <a:pt x="4192071" y="419099"/>
                </a:lnTo>
                <a:lnTo>
                  <a:pt x="4224337" y="457199"/>
                </a:lnTo>
                <a:lnTo>
                  <a:pt x="4254817" y="482599"/>
                </a:lnTo>
                <a:lnTo>
                  <a:pt x="4278868" y="507999"/>
                </a:lnTo>
                <a:lnTo>
                  <a:pt x="4290536" y="533399"/>
                </a:lnTo>
                <a:lnTo>
                  <a:pt x="4299346" y="546099"/>
                </a:lnTo>
                <a:lnTo>
                  <a:pt x="4306728" y="571499"/>
                </a:lnTo>
                <a:lnTo>
                  <a:pt x="4314110" y="584199"/>
                </a:lnTo>
                <a:lnTo>
                  <a:pt x="4322340" y="609599"/>
                </a:lnTo>
                <a:lnTo>
                  <a:pt x="4330660" y="622299"/>
                </a:lnTo>
                <a:lnTo>
                  <a:pt x="4338086" y="634999"/>
                </a:lnTo>
                <a:lnTo>
                  <a:pt x="4343638" y="660399"/>
                </a:lnTo>
                <a:lnTo>
                  <a:pt x="4346108" y="685799"/>
                </a:lnTo>
                <a:lnTo>
                  <a:pt x="4344977" y="736599"/>
                </a:lnTo>
                <a:lnTo>
                  <a:pt x="4347448" y="761999"/>
                </a:lnTo>
                <a:lnTo>
                  <a:pt x="4354249" y="774699"/>
                </a:lnTo>
                <a:lnTo>
                  <a:pt x="4363283" y="787399"/>
                </a:lnTo>
                <a:lnTo>
                  <a:pt x="4372495" y="812799"/>
                </a:lnTo>
                <a:lnTo>
                  <a:pt x="4379833" y="825499"/>
                </a:lnTo>
                <a:lnTo>
                  <a:pt x="4386054" y="850899"/>
                </a:lnTo>
                <a:lnTo>
                  <a:pt x="4391025" y="876299"/>
                </a:lnTo>
                <a:lnTo>
                  <a:pt x="4393495" y="914399"/>
                </a:lnTo>
                <a:lnTo>
                  <a:pt x="4392215" y="939799"/>
                </a:lnTo>
                <a:lnTo>
                  <a:pt x="4385324" y="952499"/>
                </a:lnTo>
                <a:lnTo>
                  <a:pt x="4374237" y="977899"/>
                </a:lnTo>
                <a:lnTo>
                  <a:pt x="4362613" y="1003299"/>
                </a:lnTo>
                <a:lnTo>
                  <a:pt x="4354115" y="1015999"/>
                </a:lnTo>
                <a:lnTo>
                  <a:pt x="4351168" y="1041399"/>
                </a:lnTo>
                <a:lnTo>
                  <a:pt x="4350543" y="1054099"/>
                </a:lnTo>
                <a:lnTo>
                  <a:pt x="4349561" y="1079499"/>
                </a:lnTo>
                <a:lnTo>
                  <a:pt x="4345543" y="1092199"/>
                </a:lnTo>
                <a:lnTo>
                  <a:pt x="4336658" y="1104899"/>
                </a:lnTo>
                <a:lnTo>
                  <a:pt x="4324469" y="1130299"/>
                </a:lnTo>
                <a:lnTo>
                  <a:pt x="4311387" y="1142999"/>
                </a:lnTo>
                <a:lnTo>
                  <a:pt x="4299823" y="1155699"/>
                </a:lnTo>
                <a:lnTo>
                  <a:pt x="4291637" y="1181099"/>
                </a:lnTo>
                <a:lnTo>
                  <a:pt x="4285059" y="1206499"/>
                </a:lnTo>
                <a:lnTo>
                  <a:pt x="4277052" y="1219199"/>
                </a:lnTo>
                <a:lnTo>
                  <a:pt x="4264580" y="1244599"/>
                </a:lnTo>
                <a:lnTo>
                  <a:pt x="4233936" y="1269999"/>
                </a:lnTo>
                <a:lnTo>
                  <a:pt x="4193024" y="1308099"/>
                </a:lnTo>
                <a:lnTo>
                  <a:pt x="4149789" y="1333499"/>
                </a:lnTo>
                <a:lnTo>
                  <a:pt x="4112180" y="1346199"/>
                </a:lnTo>
                <a:lnTo>
                  <a:pt x="4093815" y="1358899"/>
                </a:lnTo>
                <a:lnTo>
                  <a:pt x="4077414" y="1358899"/>
                </a:lnTo>
                <a:lnTo>
                  <a:pt x="4061013" y="1371599"/>
                </a:lnTo>
                <a:lnTo>
                  <a:pt x="4042648" y="1371599"/>
                </a:lnTo>
                <a:lnTo>
                  <a:pt x="4007152" y="1384299"/>
                </a:lnTo>
                <a:lnTo>
                  <a:pt x="3925446" y="1435099"/>
                </a:lnTo>
                <a:lnTo>
                  <a:pt x="3888343" y="1447799"/>
                </a:lnTo>
                <a:lnTo>
                  <a:pt x="3867641" y="1447799"/>
                </a:lnTo>
                <a:lnTo>
                  <a:pt x="3849171" y="1460499"/>
                </a:lnTo>
                <a:close/>
              </a:path>
              <a:path w="4393565" h="1612900">
                <a:moveTo>
                  <a:pt x="4105736" y="330199"/>
                </a:moveTo>
                <a:lnTo>
                  <a:pt x="4019475" y="330199"/>
                </a:lnTo>
                <a:lnTo>
                  <a:pt x="4041814" y="317499"/>
                </a:lnTo>
                <a:lnTo>
                  <a:pt x="4085510" y="317499"/>
                </a:lnTo>
                <a:lnTo>
                  <a:pt x="4105736" y="330199"/>
                </a:lnTo>
                <a:close/>
              </a:path>
              <a:path w="4393565" h="1612900">
                <a:moveTo>
                  <a:pt x="2342435" y="1447799"/>
                </a:moveTo>
                <a:lnTo>
                  <a:pt x="1898481" y="1447799"/>
                </a:lnTo>
                <a:lnTo>
                  <a:pt x="1938575" y="1435099"/>
                </a:lnTo>
                <a:lnTo>
                  <a:pt x="2031493" y="1435099"/>
                </a:lnTo>
                <a:lnTo>
                  <a:pt x="2080810" y="1422399"/>
                </a:lnTo>
                <a:lnTo>
                  <a:pt x="2170985" y="1422399"/>
                </a:lnTo>
                <a:lnTo>
                  <a:pt x="2208356" y="1409699"/>
                </a:lnTo>
                <a:lnTo>
                  <a:pt x="2244209" y="1396999"/>
                </a:lnTo>
                <a:lnTo>
                  <a:pt x="2319263" y="1396999"/>
                </a:lnTo>
                <a:lnTo>
                  <a:pt x="2324338" y="1409699"/>
                </a:lnTo>
                <a:lnTo>
                  <a:pt x="2330648" y="1409699"/>
                </a:lnTo>
                <a:lnTo>
                  <a:pt x="2336244" y="1422399"/>
                </a:lnTo>
                <a:lnTo>
                  <a:pt x="2340411" y="1435099"/>
                </a:lnTo>
                <a:lnTo>
                  <a:pt x="2342435" y="1447799"/>
                </a:lnTo>
                <a:close/>
              </a:path>
              <a:path w="4393565" h="1612900">
                <a:moveTo>
                  <a:pt x="2332910" y="1485899"/>
                </a:moveTo>
                <a:lnTo>
                  <a:pt x="1519110" y="1485899"/>
                </a:lnTo>
                <a:lnTo>
                  <a:pt x="1548315" y="1473199"/>
                </a:lnTo>
                <a:lnTo>
                  <a:pt x="1736617" y="1473199"/>
                </a:lnTo>
                <a:lnTo>
                  <a:pt x="1781413" y="1460499"/>
                </a:lnTo>
                <a:lnTo>
                  <a:pt x="1824722" y="1460499"/>
                </a:lnTo>
                <a:lnTo>
                  <a:pt x="1862137" y="1447799"/>
                </a:lnTo>
                <a:lnTo>
                  <a:pt x="2342286" y="1447799"/>
                </a:lnTo>
                <a:lnTo>
                  <a:pt x="2340530" y="1460499"/>
                </a:lnTo>
                <a:lnTo>
                  <a:pt x="2337345" y="1473199"/>
                </a:lnTo>
                <a:lnTo>
                  <a:pt x="2332910" y="1485899"/>
                </a:lnTo>
                <a:close/>
              </a:path>
              <a:path w="4393565" h="1612900">
                <a:moveTo>
                  <a:pt x="3525440" y="1536699"/>
                </a:moveTo>
                <a:lnTo>
                  <a:pt x="2110905" y="1536699"/>
                </a:lnTo>
                <a:lnTo>
                  <a:pt x="2168103" y="1523999"/>
                </a:lnTo>
                <a:lnTo>
                  <a:pt x="2231298" y="1511299"/>
                </a:lnTo>
                <a:lnTo>
                  <a:pt x="2300525" y="1498599"/>
                </a:lnTo>
                <a:lnTo>
                  <a:pt x="2314217" y="1498599"/>
                </a:lnTo>
                <a:lnTo>
                  <a:pt x="2325037" y="1485899"/>
                </a:lnTo>
                <a:lnTo>
                  <a:pt x="2332910" y="1485899"/>
                </a:lnTo>
                <a:lnTo>
                  <a:pt x="2337345" y="1473199"/>
                </a:lnTo>
                <a:lnTo>
                  <a:pt x="3033593" y="1473199"/>
                </a:lnTo>
                <a:lnTo>
                  <a:pt x="3063999" y="1460499"/>
                </a:lnTo>
                <a:lnTo>
                  <a:pt x="3806428" y="1460499"/>
                </a:lnTo>
                <a:lnTo>
                  <a:pt x="3768217" y="1473199"/>
                </a:lnTo>
                <a:lnTo>
                  <a:pt x="3721726" y="1485899"/>
                </a:lnTo>
                <a:lnTo>
                  <a:pt x="3618397" y="1511299"/>
                </a:lnTo>
                <a:lnTo>
                  <a:pt x="3568810" y="1523999"/>
                </a:lnTo>
                <a:lnTo>
                  <a:pt x="3525440" y="1536699"/>
                </a:lnTo>
                <a:close/>
              </a:path>
              <a:path w="4393565" h="1612900">
                <a:moveTo>
                  <a:pt x="1519110" y="1485899"/>
                </a:moveTo>
                <a:lnTo>
                  <a:pt x="1418510" y="1485899"/>
                </a:lnTo>
                <a:lnTo>
                  <a:pt x="1467154" y="1473199"/>
                </a:lnTo>
                <a:lnTo>
                  <a:pt x="1548315" y="1473199"/>
                </a:lnTo>
                <a:lnTo>
                  <a:pt x="1519110" y="1485899"/>
                </a:lnTo>
                <a:close/>
              </a:path>
              <a:path w="4393565" h="1612900">
                <a:moveTo>
                  <a:pt x="1441564" y="1574799"/>
                </a:moveTo>
                <a:lnTo>
                  <a:pt x="1438513" y="1574799"/>
                </a:lnTo>
                <a:lnTo>
                  <a:pt x="1432455" y="1562099"/>
                </a:lnTo>
                <a:lnTo>
                  <a:pt x="1428630" y="1549399"/>
                </a:lnTo>
                <a:lnTo>
                  <a:pt x="1427127" y="1536699"/>
                </a:lnTo>
                <a:lnTo>
                  <a:pt x="1428035" y="1523999"/>
                </a:lnTo>
                <a:lnTo>
                  <a:pt x="1430610" y="1511299"/>
                </a:lnTo>
                <a:lnTo>
                  <a:pt x="1435060" y="1511299"/>
                </a:lnTo>
                <a:lnTo>
                  <a:pt x="1440760" y="1498599"/>
                </a:lnTo>
                <a:lnTo>
                  <a:pt x="1323153" y="1498599"/>
                </a:lnTo>
                <a:lnTo>
                  <a:pt x="1369414" y="1485899"/>
                </a:lnTo>
                <a:lnTo>
                  <a:pt x="1448654" y="1485899"/>
                </a:lnTo>
                <a:lnTo>
                  <a:pt x="1445656" y="1498599"/>
                </a:lnTo>
                <a:lnTo>
                  <a:pt x="1435625" y="1511299"/>
                </a:lnTo>
                <a:lnTo>
                  <a:pt x="1428988" y="1523999"/>
                </a:lnTo>
                <a:lnTo>
                  <a:pt x="1529491" y="1523999"/>
                </a:lnTo>
                <a:lnTo>
                  <a:pt x="1530786" y="1536699"/>
                </a:lnTo>
                <a:lnTo>
                  <a:pt x="1529759" y="1549399"/>
                </a:lnTo>
                <a:lnTo>
                  <a:pt x="1526143" y="1562099"/>
                </a:lnTo>
                <a:lnTo>
                  <a:pt x="1434703" y="1562099"/>
                </a:lnTo>
                <a:lnTo>
                  <a:pt x="1441564" y="1574799"/>
                </a:lnTo>
                <a:close/>
              </a:path>
              <a:path w="4393565" h="1612900">
                <a:moveTo>
                  <a:pt x="1529491" y="1523999"/>
                </a:moveTo>
                <a:lnTo>
                  <a:pt x="1428988" y="1523999"/>
                </a:lnTo>
                <a:lnTo>
                  <a:pt x="1435625" y="1511299"/>
                </a:lnTo>
                <a:lnTo>
                  <a:pt x="1445656" y="1498599"/>
                </a:lnTo>
                <a:lnTo>
                  <a:pt x="1448654" y="1485899"/>
                </a:lnTo>
                <a:lnTo>
                  <a:pt x="1447085" y="1498599"/>
                </a:lnTo>
                <a:lnTo>
                  <a:pt x="1521603" y="1498599"/>
                </a:lnTo>
                <a:lnTo>
                  <a:pt x="1526143" y="1511299"/>
                </a:lnTo>
                <a:lnTo>
                  <a:pt x="1529491" y="1523999"/>
                </a:lnTo>
                <a:close/>
              </a:path>
              <a:path w="4393565" h="1612900">
                <a:moveTo>
                  <a:pt x="1508596" y="1498599"/>
                </a:moveTo>
                <a:lnTo>
                  <a:pt x="1447085" y="1498599"/>
                </a:lnTo>
                <a:lnTo>
                  <a:pt x="1448654" y="1485899"/>
                </a:lnTo>
                <a:lnTo>
                  <a:pt x="1501378" y="1485899"/>
                </a:lnTo>
                <a:lnTo>
                  <a:pt x="1508596" y="1498599"/>
                </a:lnTo>
                <a:close/>
              </a:path>
              <a:path w="4393565" h="1612900">
                <a:moveTo>
                  <a:pt x="2314217" y="1498599"/>
                </a:moveTo>
                <a:lnTo>
                  <a:pt x="1508596" y="1498599"/>
                </a:lnTo>
                <a:lnTo>
                  <a:pt x="1501378" y="1485899"/>
                </a:lnTo>
                <a:lnTo>
                  <a:pt x="2325037" y="1485899"/>
                </a:lnTo>
                <a:lnTo>
                  <a:pt x="2314217" y="1498599"/>
                </a:lnTo>
                <a:close/>
              </a:path>
              <a:path w="4393565" h="1612900">
                <a:moveTo>
                  <a:pt x="1435060" y="1511299"/>
                </a:moveTo>
                <a:lnTo>
                  <a:pt x="1190863" y="1511299"/>
                </a:lnTo>
                <a:lnTo>
                  <a:pt x="1234929" y="1498599"/>
                </a:lnTo>
                <a:lnTo>
                  <a:pt x="1440760" y="1498599"/>
                </a:lnTo>
                <a:lnTo>
                  <a:pt x="1435060" y="1511299"/>
                </a:lnTo>
                <a:close/>
              </a:path>
              <a:path w="4393565" h="1612900">
                <a:moveTo>
                  <a:pt x="1806178" y="1574799"/>
                </a:moveTo>
                <a:lnTo>
                  <a:pt x="1518939" y="1574799"/>
                </a:lnTo>
                <a:lnTo>
                  <a:pt x="1526143" y="1562099"/>
                </a:lnTo>
                <a:lnTo>
                  <a:pt x="1529759" y="1549399"/>
                </a:lnTo>
                <a:lnTo>
                  <a:pt x="1530786" y="1536699"/>
                </a:lnTo>
                <a:lnTo>
                  <a:pt x="1529491" y="1523999"/>
                </a:lnTo>
                <a:lnTo>
                  <a:pt x="1526143" y="1511299"/>
                </a:lnTo>
                <a:lnTo>
                  <a:pt x="1521603" y="1498599"/>
                </a:lnTo>
                <a:lnTo>
                  <a:pt x="2300525" y="1498599"/>
                </a:lnTo>
                <a:lnTo>
                  <a:pt x="2231298" y="1511299"/>
                </a:lnTo>
                <a:lnTo>
                  <a:pt x="2168103" y="1523999"/>
                </a:lnTo>
                <a:lnTo>
                  <a:pt x="2110905" y="1536699"/>
                </a:lnTo>
                <a:lnTo>
                  <a:pt x="2014372" y="1536699"/>
                </a:lnTo>
                <a:lnTo>
                  <a:pt x="1974970" y="1549399"/>
                </a:lnTo>
                <a:lnTo>
                  <a:pt x="1905029" y="1549399"/>
                </a:lnTo>
                <a:lnTo>
                  <a:pt x="1872376" y="1562099"/>
                </a:lnTo>
                <a:lnTo>
                  <a:pt x="1840438" y="1562099"/>
                </a:lnTo>
                <a:lnTo>
                  <a:pt x="1806178" y="1574799"/>
                </a:lnTo>
                <a:close/>
              </a:path>
              <a:path w="4393565" h="1612900">
                <a:moveTo>
                  <a:pt x="1432455" y="1562099"/>
                </a:moveTo>
                <a:lnTo>
                  <a:pt x="1429389" y="1562099"/>
                </a:lnTo>
                <a:lnTo>
                  <a:pt x="1426487" y="1549399"/>
                </a:lnTo>
                <a:lnTo>
                  <a:pt x="1426264" y="1523999"/>
                </a:lnTo>
                <a:lnTo>
                  <a:pt x="1428035" y="1523999"/>
                </a:lnTo>
                <a:lnTo>
                  <a:pt x="1427127" y="1536699"/>
                </a:lnTo>
                <a:lnTo>
                  <a:pt x="1428630" y="1549399"/>
                </a:lnTo>
                <a:lnTo>
                  <a:pt x="1432455" y="1562099"/>
                </a:lnTo>
                <a:close/>
              </a:path>
              <a:path w="4393565" h="1612900">
                <a:moveTo>
                  <a:pt x="3416409" y="1549399"/>
                </a:moveTo>
                <a:lnTo>
                  <a:pt x="1974970" y="1549399"/>
                </a:lnTo>
                <a:lnTo>
                  <a:pt x="2014372" y="1536699"/>
                </a:lnTo>
                <a:lnTo>
                  <a:pt x="3450669" y="1536699"/>
                </a:lnTo>
                <a:lnTo>
                  <a:pt x="3416409" y="1549399"/>
                </a:lnTo>
                <a:close/>
              </a:path>
              <a:path w="4393565" h="1612900">
                <a:moveTo>
                  <a:pt x="3206714" y="1562099"/>
                </a:moveTo>
                <a:lnTo>
                  <a:pt x="1872376" y="1562099"/>
                </a:lnTo>
                <a:lnTo>
                  <a:pt x="1905029" y="1549399"/>
                </a:lnTo>
                <a:lnTo>
                  <a:pt x="3246358" y="1549399"/>
                </a:lnTo>
                <a:lnTo>
                  <a:pt x="3206714" y="1562099"/>
                </a:lnTo>
                <a:close/>
              </a:path>
              <a:path w="4393565" h="1612900">
                <a:moveTo>
                  <a:pt x="1460063" y="1587499"/>
                </a:moveTo>
                <a:lnTo>
                  <a:pt x="1450300" y="1587499"/>
                </a:lnTo>
                <a:lnTo>
                  <a:pt x="1441564" y="1574799"/>
                </a:lnTo>
                <a:lnTo>
                  <a:pt x="1434703" y="1562099"/>
                </a:lnTo>
                <a:lnTo>
                  <a:pt x="1526143" y="1562099"/>
                </a:lnTo>
                <a:lnTo>
                  <a:pt x="1518939" y="1574799"/>
                </a:lnTo>
                <a:lnTo>
                  <a:pt x="1447814" y="1574799"/>
                </a:lnTo>
                <a:lnTo>
                  <a:pt x="1460063" y="1587499"/>
                </a:lnTo>
                <a:close/>
              </a:path>
              <a:path w="4393565" h="1612900">
                <a:moveTo>
                  <a:pt x="3121818" y="1574799"/>
                </a:moveTo>
                <a:lnTo>
                  <a:pt x="1806178" y="1574799"/>
                </a:lnTo>
                <a:lnTo>
                  <a:pt x="1840438" y="1562099"/>
                </a:lnTo>
                <a:lnTo>
                  <a:pt x="3165748" y="1562099"/>
                </a:lnTo>
                <a:lnTo>
                  <a:pt x="3121818" y="1574799"/>
                </a:lnTo>
                <a:close/>
              </a:path>
              <a:path w="4393565" h="1612900">
                <a:moveTo>
                  <a:pt x="1496675" y="1587499"/>
                </a:moveTo>
                <a:lnTo>
                  <a:pt x="1460063" y="1587499"/>
                </a:lnTo>
                <a:lnTo>
                  <a:pt x="1447814" y="1574799"/>
                </a:lnTo>
                <a:lnTo>
                  <a:pt x="1508521" y="1574799"/>
                </a:lnTo>
                <a:lnTo>
                  <a:pt x="1496675" y="1587499"/>
                </a:lnTo>
                <a:close/>
              </a:path>
              <a:path w="4393565" h="1612900">
                <a:moveTo>
                  <a:pt x="1717238" y="1587499"/>
                </a:moveTo>
                <a:lnTo>
                  <a:pt x="1496675" y="1587499"/>
                </a:lnTo>
                <a:lnTo>
                  <a:pt x="1508521" y="1574799"/>
                </a:lnTo>
                <a:lnTo>
                  <a:pt x="1762735" y="1574799"/>
                </a:lnTo>
                <a:lnTo>
                  <a:pt x="1717238" y="1587499"/>
                </a:lnTo>
                <a:close/>
              </a:path>
              <a:path w="4393565" h="1612900">
                <a:moveTo>
                  <a:pt x="3018507" y="1587499"/>
                </a:moveTo>
                <a:lnTo>
                  <a:pt x="1717238" y="1587499"/>
                </a:lnTo>
                <a:lnTo>
                  <a:pt x="1762735" y="1574799"/>
                </a:lnTo>
                <a:lnTo>
                  <a:pt x="3073285" y="1574799"/>
                </a:lnTo>
                <a:lnTo>
                  <a:pt x="3018507" y="1587499"/>
                </a:lnTo>
                <a:close/>
              </a:path>
              <a:path w="4393565" h="1612900">
                <a:moveTo>
                  <a:pt x="1367417" y="1600199"/>
                </a:moveTo>
                <a:lnTo>
                  <a:pt x="882432" y="1600199"/>
                </a:lnTo>
                <a:lnTo>
                  <a:pt x="834240" y="1587499"/>
                </a:lnTo>
                <a:lnTo>
                  <a:pt x="1419463" y="1587499"/>
                </a:lnTo>
                <a:lnTo>
                  <a:pt x="1367417" y="1600199"/>
                </a:lnTo>
                <a:close/>
              </a:path>
              <a:path w="4393565" h="1612900">
                <a:moveTo>
                  <a:pt x="2922080" y="1600199"/>
                </a:moveTo>
                <a:lnTo>
                  <a:pt x="1497538" y="1600199"/>
                </a:lnTo>
                <a:lnTo>
                  <a:pt x="1479470" y="1587499"/>
                </a:lnTo>
                <a:lnTo>
                  <a:pt x="2955845" y="1587499"/>
                </a:lnTo>
                <a:lnTo>
                  <a:pt x="2922080" y="1600199"/>
                </a:lnTo>
                <a:close/>
              </a:path>
              <a:path w="4393565" h="1612900">
                <a:moveTo>
                  <a:pt x="1262613" y="1612899"/>
                </a:moveTo>
                <a:lnTo>
                  <a:pt x="970835" y="1612899"/>
                </a:lnTo>
                <a:lnTo>
                  <a:pt x="928264" y="1600199"/>
                </a:lnTo>
                <a:lnTo>
                  <a:pt x="1315283" y="1600199"/>
                </a:lnTo>
                <a:lnTo>
                  <a:pt x="1262613" y="1612899"/>
                </a:lnTo>
                <a:close/>
              </a:path>
              <a:path w="4393565" h="1612900">
                <a:moveTo>
                  <a:pt x="2632678" y="1612899"/>
                </a:moveTo>
                <a:lnTo>
                  <a:pt x="1668686" y="1612899"/>
                </a:lnTo>
                <a:lnTo>
                  <a:pt x="1625004" y="1600199"/>
                </a:lnTo>
                <a:lnTo>
                  <a:pt x="2689263" y="1600199"/>
                </a:lnTo>
                <a:lnTo>
                  <a:pt x="2632678" y="16128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C98DC57-7CD4-4D27-A8D2-FE7AAA3575AF}"/>
              </a:ext>
            </a:extLst>
          </p:cNvPr>
          <p:cNvSpPr/>
          <p:nvPr/>
        </p:nvSpPr>
        <p:spPr>
          <a:xfrm flipV="1">
            <a:off x="5029200" y="8801100"/>
            <a:ext cx="2114316" cy="76200"/>
          </a:xfrm>
          <a:custGeom>
            <a:avLst/>
            <a:gdLst/>
            <a:ahLst/>
            <a:cxnLst/>
            <a:rect l="l" t="t" r="r" b="b"/>
            <a:pathLst>
              <a:path w="3973194" h="533400">
                <a:moveTo>
                  <a:pt x="3514453" y="1269"/>
                </a:moveTo>
                <a:lnTo>
                  <a:pt x="2754786" y="1269"/>
                </a:lnTo>
                <a:lnTo>
                  <a:pt x="2819989" y="0"/>
                </a:lnTo>
                <a:lnTo>
                  <a:pt x="3465392" y="0"/>
                </a:lnTo>
                <a:lnTo>
                  <a:pt x="3514453" y="1269"/>
                </a:lnTo>
                <a:close/>
              </a:path>
              <a:path w="3973194" h="533400">
                <a:moveTo>
                  <a:pt x="3606111" y="2539"/>
                </a:moveTo>
                <a:lnTo>
                  <a:pt x="2556198" y="2539"/>
                </a:lnTo>
                <a:lnTo>
                  <a:pt x="2622772" y="1269"/>
                </a:lnTo>
                <a:lnTo>
                  <a:pt x="3561399" y="1269"/>
                </a:lnTo>
                <a:lnTo>
                  <a:pt x="3606111" y="2539"/>
                </a:lnTo>
                <a:close/>
              </a:path>
              <a:path w="3973194" h="533400">
                <a:moveTo>
                  <a:pt x="109838" y="175259"/>
                </a:moveTo>
                <a:lnTo>
                  <a:pt x="79969" y="175259"/>
                </a:lnTo>
                <a:lnTo>
                  <a:pt x="55189" y="172719"/>
                </a:lnTo>
                <a:lnTo>
                  <a:pt x="43893" y="170179"/>
                </a:lnTo>
                <a:lnTo>
                  <a:pt x="34115" y="168909"/>
                </a:lnTo>
                <a:lnTo>
                  <a:pt x="1834" y="133349"/>
                </a:lnTo>
                <a:lnTo>
                  <a:pt x="0" y="123189"/>
                </a:lnTo>
                <a:lnTo>
                  <a:pt x="39" y="121919"/>
                </a:lnTo>
                <a:lnTo>
                  <a:pt x="10659" y="85089"/>
                </a:lnTo>
                <a:lnTo>
                  <a:pt x="50724" y="60959"/>
                </a:lnTo>
                <a:lnTo>
                  <a:pt x="55189" y="60959"/>
                </a:lnTo>
                <a:lnTo>
                  <a:pt x="115641" y="59689"/>
                </a:lnTo>
                <a:lnTo>
                  <a:pt x="228668" y="54609"/>
                </a:lnTo>
                <a:lnTo>
                  <a:pt x="380313" y="43179"/>
                </a:lnTo>
                <a:lnTo>
                  <a:pt x="426570" y="38099"/>
                </a:lnTo>
                <a:lnTo>
                  <a:pt x="513370" y="30479"/>
                </a:lnTo>
                <a:lnTo>
                  <a:pt x="593351" y="25399"/>
                </a:lnTo>
                <a:lnTo>
                  <a:pt x="642037" y="22859"/>
                </a:lnTo>
                <a:lnTo>
                  <a:pt x="778515" y="19049"/>
                </a:lnTo>
                <a:lnTo>
                  <a:pt x="932068" y="19049"/>
                </a:lnTo>
                <a:lnTo>
                  <a:pt x="994034" y="17779"/>
                </a:lnTo>
                <a:lnTo>
                  <a:pt x="1063886" y="17779"/>
                </a:lnTo>
                <a:lnTo>
                  <a:pt x="1128572" y="16509"/>
                </a:lnTo>
                <a:lnTo>
                  <a:pt x="1204229" y="16509"/>
                </a:lnTo>
                <a:lnTo>
                  <a:pt x="2355635" y="3809"/>
                </a:lnTo>
                <a:lnTo>
                  <a:pt x="2422511" y="3809"/>
                </a:lnTo>
                <a:lnTo>
                  <a:pt x="2489405" y="2539"/>
                </a:lnTo>
                <a:lnTo>
                  <a:pt x="3648471" y="2539"/>
                </a:lnTo>
                <a:lnTo>
                  <a:pt x="3725660" y="5079"/>
                </a:lnTo>
                <a:lnTo>
                  <a:pt x="3760252" y="5079"/>
                </a:lnTo>
                <a:lnTo>
                  <a:pt x="3869172" y="10159"/>
                </a:lnTo>
                <a:lnTo>
                  <a:pt x="3888447" y="12699"/>
                </a:lnTo>
                <a:lnTo>
                  <a:pt x="3904304" y="13969"/>
                </a:lnTo>
                <a:lnTo>
                  <a:pt x="3916624" y="15239"/>
                </a:lnTo>
                <a:lnTo>
                  <a:pt x="3887394" y="16509"/>
                </a:lnTo>
                <a:lnTo>
                  <a:pt x="3852806" y="24129"/>
                </a:lnTo>
                <a:lnTo>
                  <a:pt x="3813218" y="34289"/>
                </a:lnTo>
                <a:lnTo>
                  <a:pt x="3768986" y="43179"/>
                </a:lnTo>
                <a:lnTo>
                  <a:pt x="3727956" y="48259"/>
                </a:lnTo>
                <a:lnTo>
                  <a:pt x="3681490" y="54609"/>
                </a:lnTo>
                <a:lnTo>
                  <a:pt x="3630939" y="59689"/>
                </a:lnTo>
                <a:lnTo>
                  <a:pt x="3577653" y="63499"/>
                </a:lnTo>
                <a:lnTo>
                  <a:pt x="3522983" y="68579"/>
                </a:lnTo>
                <a:lnTo>
                  <a:pt x="3468279" y="74929"/>
                </a:lnTo>
                <a:lnTo>
                  <a:pt x="3414892" y="80009"/>
                </a:lnTo>
                <a:lnTo>
                  <a:pt x="3364174" y="86359"/>
                </a:lnTo>
                <a:lnTo>
                  <a:pt x="3311792" y="93979"/>
                </a:lnTo>
                <a:lnTo>
                  <a:pt x="3159411" y="120649"/>
                </a:lnTo>
                <a:lnTo>
                  <a:pt x="3099942" y="129539"/>
                </a:lnTo>
                <a:lnTo>
                  <a:pt x="1065791" y="129539"/>
                </a:lnTo>
                <a:lnTo>
                  <a:pt x="997237" y="130809"/>
                </a:lnTo>
                <a:lnTo>
                  <a:pt x="742506" y="130809"/>
                </a:lnTo>
                <a:lnTo>
                  <a:pt x="653015" y="133349"/>
                </a:lnTo>
                <a:lnTo>
                  <a:pt x="549499" y="138429"/>
                </a:lnTo>
                <a:lnTo>
                  <a:pt x="434738" y="148589"/>
                </a:lnTo>
                <a:lnTo>
                  <a:pt x="377848" y="154939"/>
                </a:lnTo>
                <a:lnTo>
                  <a:pt x="271525" y="165099"/>
                </a:lnTo>
                <a:lnTo>
                  <a:pt x="224682" y="168909"/>
                </a:lnTo>
                <a:lnTo>
                  <a:pt x="144530" y="173989"/>
                </a:lnTo>
                <a:lnTo>
                  <a:pt x="109838" y="175259"/>
                </a:lnTo>
                <a:close/>
              </a:path>
              <a:path w="3973194" h="533400">
                <a:moveTo>
                  <a:pt x="3837209" y="147319"/>
                </a:moveTo>
                <a:lnTo>
                  <a:pt x="2854878" y="147319"/>
                </a:lnTo>
                <a:lnTo>
                  <a:pt x="2955326" y="144779"/>
                </a:lnTo>
                <a:lnTo>
                  <a:pt x="3005081" y="140969"/>
                </a:lnTo>
                <a:lnTo>
                  <a:pt x="3057463" y="135889"/>
                </a:lnTo>
                <a:lnTo>
                  <a:pt x="3159411" y="120649"/>
                </a:lnTo>
                <a:lnTo>
                  <a:pt x="3311792" y="93979"/>
                </a:lnTo>
                <a:lnTo>
                  <a:pt x="3364174" y="86359"/>
                </a:lnTo>
                <a:lnTo>
                  <a:pt x="3414892" y="80009"/>
                </a:lnTo>
                <a:lnTo>
                  <a:pt x="3468279" y="74929"/>
                </a:lnTo>
                <a:lnTo>
                  <a:pt x="3522983" y="68579"/>
                </a:lnTo>
                <a:lnTo>
                  <a:pt x="3577653" y="63499"/>
                </a:lnTo>
                <a:lnTo>
                  <a:pt x="3630939" y="59689"/>
                </a:lnTo>
                <a:lnTo>
                  <a:pt x="3681490" y="54609"/>
                </a:lnTo>
                <a:lnTo>
                  <a:pt x="3727956" y="48259"/>
                </a:lnTo>
                <a:lnTo>
                  <a:pt x="3768986" y="43179"/>
                </a:lnTo>
                <a:lnTo>
                  <a:pt x="3813218" y="34289"/>
                </a:lnTo>
                <a:lnTo>
                  <a:pt x="3852806" y="24129"/>
                </a:lnTo>
                <a:lnTo>
                  <a:pt x="3887394" y="16509"/>
                </a:lnTo>
                <a:lnTo>
                  <a:pt x="3916624" y="15239"/>
                </a:lnTo>
                <a:lnTo>
                  <a:pt x="3931551" y="19049"/>
                </a:lnTo>
                <a:lnTo>
                  <a:pt x="3944603" y="24129"/>
                </a:lnTo>
                <a:lnTo>
                  <a:pt x="3955334" y="31749"/>
                </a:lnTo>
                <a:lnTo>
                  <a:pt x="3957226" y="33019"/>
                </a:lnTo>
                <a:lnTo>
                  <a:pt x="3971333" y="81279"/>
                </a:lnTo>
                <a:lnTo>
                  <a:pt x="3970368" y="88899"/>
                </a:lnTo>
                <a:lnTo>
                  <a:pt x="3943294" y="121919"/>
                </a:lnTo>
                <a:lnTo>
                  <a:pt x="3904301" y="130809"/>
                </a:lnTo>
                <a:lnTo>
                  <a:pt x="3888437" y="132079"/>
                </a:lnTo>
                <a:lnTo>
                  <a:pt x="3869149" y="134619"/>
                </a:lnTo>
                <a:lnTo>
                  <a:pt x="3791932" y="138429"/>
                </a:lnTo>
                <a:lnTo>
                  <a:pt x="3760138" y="138429"/>
                </a:lnTo>
                <a:lnTo>
                  <a:pt x="3688182" y="140969"/>
                </a:lnTo>
                <a:lnTo>
                  <a:pt x="3648258" y="140969"/>
                </a:lnTo>
                <a:lnTo>
                  <a:pt x="3605860" y="142239"/>
                </a:lnTo>
                <a:lnTo>
                  <a:pt x="3561109" y="142239"/>
                </a:lnTo>
                <a:lnTo>
                  <a:pt x="3514122" y="143509"/>
                </a:lnTo>
                <a:lnTo>
                  <a:pt x="3868374" y="143509"/>
                </a:lnTo>
                <a:lnTo>
                  <a:pt x="3837209" y="147319"/>
                </a:lnTo>
                <a:close/>
              </a:path>
              <a:path w="3973194" h="533400">
                <a:moveTo>
                  <a:pt x="3957226" y="33019"/>
                </a:moveTo>
                <a:lnTo>
                  <a:pt x="3955334" y="31749"/>
                </a:lnTo>
                <a:lnTo>
                  <a:pt x="3944603" y="24129"/>
                </a:lnTo>
                <a:lnTo>
                  <a:pt x="3931551" y="19049"/>
                </a:lnTo>
                <a:lnTo>
                  <a:pt x="3916624" y="15239"/>
                </a:lnTo>
                <a:lnTo>
                  <a:pt x="3931283" y="17779"/>
                </a:lnTo>
                <a:lnTo>
                  <a:pt x="3941032" y="20319"/>
                </a:lnTo>
                <a:lnTo>
                  <a:pt x="3948101" y="24129"/>
                </a:lnTo>
                <a:lnTo>
                  <a:pt x="3954724" y="30479"/>
                </a:lnTo>
                <a:lnTo>
                  <a:pt x="3957226" y="33019"/>
                </a:lnTo>
                <a:close/>
              </a:path>
              <a:path w="3973194" h="533400">
                <a:moveTo>
                  <a:pt x="3968931" y="54609"/>
                </a:moveTo>
                <a:lnTo>
                  <a:pt x="3968416" y="53339"/>
                </a:lnTo>
                <a:lnTo>
                  <a:pt x="3962240" y="40639"/>
                </a:lnTo>
                <a:lnTo>
                  <a:pt x="3957226" y="33019"/>
                </a:lnTo>
                <a:lnTo>
                  <a:pt x="3963296" y="40639"/>
                </a:lnTo>
                <a:lnTo>
                  <a:pt x="3968356" y="52069"/>
                </a:lnTo>
                <a:lnTo>
                  <a:pt x="3968931" y="54609"/>
                </a:lnTo>
                <a:close/>
              </a:path>
              <a:path w="3973194" h="533400">
                <a:moveTo>
                  <a:pt x="3970368" y="88899"/>
                </a:moveTo>
                <a:lnTo>
                  <a:pt x="3971333" y="81279"/>
                </a:lnTo>
                <a:lnTo>
                  <a:pt x="3970916" y="66039"/>
                </a:lnTo>
                <a:lnTo>
                  <a:pt x="3968931" y="54609"/>
                </a:lnTo>
                <a:lnTo>
                  <a:pt x="3972271" y="67309"/>
                </a:lnTo>
                <a:lnTo>
                  <a:pt x="3972821" y="80009"/>
                </a:lnTo>
                <a:lnTo>
                  <a:pt x="3970368" y="88899"/>
                </a:lnTo>
                <a:close/>
              </a:path>
              <a:path w="3973194" h="533400">
                <a:moveTo>
                  <a:pt x="3941032" y="123189"/>
                </a:moveTo>
                <a:lnTo>
                  <a:pt x="3939880" y="123189"/>
                </a:lnTo>
                <a:lnTo>
                  <a:pt x="3943294" y="121919"/>
                </a:lnTo>
                <a:lnTo>
                  <a:pt x="3954873" y="113029"/>
                </a:lnTo>
                <a:lnTo>
                  <a:pt x="3963772" y="102869"/>
                </a:lnTo>
                <a:lnTo>
                  <a:pt x="3969815" y="91439"/>
                </a:lnTo>
                <a:lnTo>
                  <a:pt x="3970368" y="88899"/>
                </a:lnTo>
                <a:lnTo>
                  <a:pt x="3969964" y="92709"/>
                </a:lnTo>
                <a:lnTo>
                  <a:pt x="3967850" y="99059"/>
                </a:lnTo>
                <a:lnTo>
                  <a:pt x="3964487" y="105409"/>
                </a:lnTo>
                <a:lnTo>
                  <a:pt x="3960052" y="110489"/>
                </a:lnTo>
                <a:lnTo>
                  <a:pt x="3954724" y="114299"/>
                </a:lnTo>
                <a:lnTo>
                  <a:pt x="3948101" y="119379"/>
                </a:lnTo>
                <a:lnTo>
                  <a:pt x="3941032" y="123189"/>
                </a:lnTo>
                <a:close/>
              </a:path>
              <a:path w="3973194" h="533400">
                <a:moveTo>
                  <a:pt x="3868374" y="143509"/>
                </a:moveTo>
                <a:lnTo>
                  <a:pt x="3514122" y="143509"/>
                </a:lnTo>
                <a:lnTo>
                  <a:pt x="3561109" y="142239"/>
                </a:lnTo>
                <a:lnTo>
                  <a:pt x="3605860" y="142239"/>
                </a:lnTo>
                <a:lnTo>
                  <a:pt x="3648258" y="140969"/>
                </a:lnTo>
                <a:lnTo>
                  <a:pt x="3688182" y="140969"/>
                </a:lnTo>
                <a:lnTo>
                  <a:pt x="3760138" y="138429"/>
                </a:lnTo>
                <a:lnTo>
                  <a:pt x="3791932" y="138429"/>
                </a:lnTo>
                <a:lnTo>
                  <a:pt x="3869149" y="134619"/>
                </a:lnTo>
                <a:lnTo>
                  <a:pt x="3888437" y="132079"/>
                </a:lnTo>
                <a:lnTo>
                  <a:pt x="3904301" y="130809"/>
                </a:lnTo>
                <a:lnTo>
                  <a:pt x="3916624" y="129539"/>
                </a:lnTo>
                <a:lnTo>
                  <a:pt x="3939880" y="123189"/>
                </a:lnTo>
                <a:lnTo>
                  <a:pt x="3915671" y="134619"/>
                </a:lnTo>
                <a:lnTo>
                  <a:pt x="3878762" y="142239"/>
                </a:lnTo>
                <a:lnTo>
                  <a:pt x="3868374" y="143509"/>
                </a:lnTo>
                <a:close/>
              </a:path>
              <a:path w="3973194" h="533400">
                <a:moveTo>
                  <a:pt x="2971911" y="143509"/>
                </a:moveTo>
                <a:lnTo>
                  <a:pt x="2883750" y="143509"/>
                </a:lnTo>
                <a:lnTo>
                  <a:pt x="2819213" y="142239"/>
                </a:lnTo>
                <a:lnTo>
                  <a:pt x="2688188" y="142239"/>
                </a:lnTo>
                <a:lnTo>
                  <a:pt x="2488556" y="139699"/>
                </a:lnTo>
                <a:lnTo>
                  <a:pt x="2354790" y="139699"/>
                </a:lnTo>
                <a:lnTo>
                  <a:pt x="1654717" y="132079"/>
                </a:lnTo>
                <a:lnTo>
                  <a:pt x="1541636" y="132079"/>
                </a:lnTo>
                <a:lnTo>
                  <a:pt x="1487566" y="130809"/>
                </a:lnTo>
                <a:lnTo>
                  <a:pt x="1336666" y="130809"/>
                </a:lnTo>
                <a:lnTo>
                  <a:pt x="1290532" y="129539"/>
                </a:lnTo>
                <a:lnTo>
                  <a:pt x="3099942" y="129539"/>
                </a:lnTo>
                <a:lnTo>
                  <a:pt x="3057463" y="135889"/>
                </a:lnTo>
                <a:lnTo>
                  <a:pt x="3005081" y="140969"/>
                </a:lnTo>
                <a:lnTo>
                  <a:pt x="2971911" y="143509"/>
                </a:lnTo>
                <a:close/>
              </a:path>
              <a:path w="3973194" h="533400">
                <a:moveTo>
                  <a:pt x="219071" y="421639"/>
                </a:moveTo>
                <a:lnTo>
                  <a:pt x="283908" y="394969"/>
                </a:lnTo>
                <a:lnTo>
                  <a:pt x="343365" y="374649"/>
                </a:lnTo>
                <a:lnTo>
                  <a:pt x="395231" y="358139"/>
                </a:lnTo>
                <a:lnTo>
                  <a:pt x="425175" y="349249"/>
                </a:lnTo>
                <a:lnTo>
                  <a:pt x="451905" y="340359"/>
                </a:lnTo>
                <a:lnTo>
                  <a:pt x="479349" y="334009"/>
                </a:lnTo>
                <a:lnTo>
                  <a:pt x="511436" y="327659"/>
                </a:lnTo>
                <a:lnTo>
                  <a:pt x="557659" y="323849"/>
                </a:lnTo>
                <a:lnTo>
                  <a:pt x="723760" y="323849"/>
                </a:lnTo>
                <a:lnTo>
                  <a:pt x="780041" y="320039"/>
                </a:lnTo>
                <a:lnTo>
                  <a:pt x="826934" y="314959"/>
                </a:lnTo>
                <a:lnTo>
                  <a:pt x="871975" y="308609"/>
                </a:lnTo>
                <a:lnTo>
                  <a:pt x="917439" y="299719"/>
                </a:lnTo>
                <a:lnTo>
                  <a:pt x="1018740" y="283209"/>
                </a:lnTo>
                <a:lnTo>
                  <a:pt x="1079126" y="274319"/>
                </a:lnTo>
                <a:lnTo>
                  <a:pt x="1116231" y="270509"/>
                </a:lnTo>
                <a:lnTo>
                  <a:pt x="1156737" y="265429"/>
                </a:lnTo>
                <a:lnTo>
                  <a:pt x="1200302" y="261619"/>
                </a:lnTo>
                <a:lnTo>
                  <a:pt x="1246583" y="256539"/>
                </a:lnTo>
                <a:lnTo>
                  <a:pt x="1295240" y="252729"/>
                </a:lnTo>
                <a:lnTo>
                  <a:pt x="1398307" y="242569"/>
                </a:lnTo>
                <a:lnTo>
                  <a:pt x="1452034" y="238759"/>
                </a:lnTo>
                <a:lnTo>
                  <a:pt x="1562163" y="228599"/>
                </a:lnTo>
                <a:lnTo>
                  <a:pt x="1617881" y="224789"/>
                </a:lnTo>
                <a:lnTo>
                  <a:pt x="1728912" y="214629"/>
                </a:lnTo>
                <a:lnTo>
                  <a:pt x="1837123" y="207009"/>
                </a:lnTo>
                <a:lnTo>
                  <a:pt x="2136010" y="182879"/>
                </a:lnTo>
                <a:lnTo>
                  <a:pt x="2246284" y="172719"/>
                </a:lnTo>
                <a:lnTo>
                  <a:pt x="2448066" y="157479"/>
                </a:lnTo>
                <a:lnTo>
                  <a:pt x="2496568" y="154939"/>
                </a:lnTo>
                <a:lnTo>
                  <a:pt x="2544968" y="151129"/>
                </a:lnTo>
                <a:lnTo>
                  <a:pt x="2593601" y="148589"/>
                </a:lnTo>
                <a:lnTo>
                  <a:pt x="2700356" y="146049"/>
                </a:lnTo>
                <a:lnTo>
                  <a:pt x="2752511" y="147319"/>
                </a:lnTo>
                <a:lnTo>
                  <a:pt x="3837209" y="147319"/>
                </a:lnTo>
                <a:lnTo>
                  <a:pt x="3795656" y="152399"/>
                </a:lnTo>
                <a:lnTo>
                  <a:pt x="3749609" y="157479"/>
                </a:lnTo>
                <a:lnTo>
                  <a:pt x="3591821" y="170179"/>
                </a:lnTo>
                <a:lnTo>
                  <a:pt x="3550301" y="175259"/>
                </a:lnTo>
                <a:lnTo>
                  <a:pt x="3504220" y="181609"/>
                </a:lnTo>
                <a:lnTo>
                  <a:pt x="3234271" y="224789"/>
                </a:lnTo>
                <a:lnTo>
                  <a:pt x="3123226" y="240029"/>
                </a:lnTo>
                <a:lnTo>
                  <a:pt x="3070344" y="246379"/>
                </a:lnTo>
                <a:lnTo>
                  <a:pt x="3020321" y="251459"/>
                </a:lnTo>
                <a:lnTo>
                  <a:pt x="2909072" y="256539"/>
                </a:lnTo>
                <a:lnTo>
                  <a:pt x="2697647" y="256539"/>
                </a:lnTo>
                <a:lnTo>
                  <a:pt x="2595506" y="259079"/>
                </a:lnTo>
                <a:lnTo>
                  <a:pt x="2544082" y="261619"/>
                </a:lnTo>
                <a:lnTo>
                  <a:pt x="2296293" y="280669"/>
                </a:lnTo>
                <a:lnTo>
                  <a:pt x="2239271" y="285749"/>
                </a:lnTo>
                <a:lnTo>
                  <a:pt x="2195133" y="288289"/>
                </a:lnTo>
                <a:lnTo>
                  <a:pt x="1938359" y="306069"/>
                </a:lnTo>
                <a:lnTo>
                  <a:pt x="1883155" y="311149"/>
                </a:lnTo>
                <a:lnTo>
                  <a:pt x="1718506" y="322579"/>
                </a:lnTo>
                <a:lnTo>
                  <a:pt x="1665548" y="327659"/>
                </a:lnTo>
                <a:lnTo>
                  <a:pt x="1519181" y="339089"/>
                </a:lnTo>
                <a:lnTo>
                  <a:pt x="1459860" y="345439"/>
                </a:lnTo>
                <a:lnTo>
                  <a:pt x="1293082" y="360679"/>
                </a:lnTo>
                <a:lnTo>
                  <a:pt x="1240659" y="367029"/>
                </a:lnTo>
                <a:lnTo>
                  <a:pt x="1189542" y="372109"/>
                </a:lnTo>
                <a:lnTo>
                  <a:pt x="1038129" y="391159"/>
                </a:lnTo>
                <a:lnTo>
                  <a:pt x="988004" y="400049"/>
                </a:lnTo>
                <a:lnTo>
                  <a:pt x="963735" y="403859"/>
                </a:lnTo>
                <a:lnTo>
                  <a:pt x="390796" y="403859"/>
                </a:lnTo>
                <a:lnTo>
                  <a:pt x="309669" y="406399"/>
                </a:lnTo>
                <a:lnTo>
                  <a:pt x="277007" y="408939"/>
                </a:lnTo>
                <a:lnTo>
                  <a:pt x="250402" y="412749"/>
                </a:lnTo>
                <a:lnTo>
                  <a:pt x="230449" y="417829"/>
                </a:lnTo>
                <a:lnTo>
                  <a:pt x="219071" y="421639"/>
                </a:lnTo>
                <a:close/>
              </a:path>
              <a:path w="3973194" h="533400">
                <a:moveTo>
                  <a:pt x="2855016" y="257809"/>
                </a:moveTo>
                <a:lnTo>
                  <a:pt x="2801842" y="257809"/>
                </a:lnTo>
                <a:lnTo>
                  <a:pt x="2749426" y="256539"/>
                </a:lnTo>
                <a:lnTo>
                  <a:pt x="2909072" y="256539"/>
                </a:lnTo>
                <a:lnTo>
                  <a:pt x="2855016" y="257809"/>
                </a:lnTo>
                <a:close/>
              </a:path>
              <a:path w="3973194" h="533400">
                <a:moveTo>
                  <a:pt x="2746302" y="367029"/>
                </a:moveTo>
                <a:lnTo>
                  <a:pt x="2422141" y="367029"/>
                </a:lnTo>
                <a:lnTo>
                  <a:pt x="2478511" y="365759"/>
                </a:lnTo>
                <a:lnTo>
                  <a:pt x="2695480" y="365759"/>
                </a:lnTo>
                <a:lnTo>
                  <a:pt x="2746302" y="367029"/>
                </a:lnTo>
                <a:close/>
              </a:path>
              <a:path w="3973194" h="533400">
                <a:moveTo>
                  <a:pt x="3785372" y="417829"/>
                </a:moveTo>
                <a:lnTo>
                  <a:pt x="1172311" y="417829"/>
                </a:lnTo>
                <a:lnTo>
                  <a:pt x="1217239" y="416559"/>
                </a:lnTo>
                <a:lnTo>
                  <a:pt x="1328789" y="411479"/>
                </a:lnTo>
                <a:lnTo>
                  <a:pt x="1380206" y="407669"/>
                </a:lnTo>
                <a:lnTo>
                  <a:pt x="1429794" y="405129"/>
                </a:lnTo>
                <a:lnTo>
                  <a:pt x="1478360" y="400049"/>
                </a:lnTo>
                <a:lnTo>
                  <a:pt x="1678550" y="384809"/>
                </a:lnTo>
                <a:lnTo>
                  <a:pt x="1793501" y="379729"/>
                </a:lnTo>
                <a:lnTo>
                  <a:pt x="1882674" y="377189"/>
                </a:lnTo>
                <a:lnTo>
                  <a:pt x="1930763" y="374649"/>
                </a:lnTo>
                <a:lnTo>
                  <a:pt x="2032654" y="372109"/>
                </a:lnTo>
                <a:lnTo>
                  <a:pt x="2085940" y="372109"/>
                </a:lnTo>
                <a:lnTo>
                  <a:pt x="2252058" y="368299"/>
                </a:lnTo>
                <a:lnTo>
                  <a:pt x="2308656" y="368299"/>
                </a:lnTo>
                <a:lnTo>
                  <a:pt x="2365437" y="367029"/>
                </a:lnTo>
                <a:lnTo>
                  <a:pt x="2795240" y="367029"/>
                </a:lnTo>
                <a:lnTo>
                  <a:pt x="2966981" y="372109"/>
                </a:lnTo>
                <a:lnTo>
                  <a:pt x="3078900" y="379729"/>
                </a:lnTo>
                <a:lnTo>
                  <a:pt x="3218203" y="394969"/>
                </a:lnTo>
                <a:lnTo>
                  <a:pt x="3262732" y="401319"/>
                </a:lnTo>
                <a:lnTo>
                  <a:pt x="3357506" y="408939"/>
                </a:lnTo>
                <a:lnTo>
                  <a:pt x="3408859" y="411479"/>
                </a:lnTo>
                <a:lnTo>
                  <a:pt x="3695961" y="411479"/>
                </a:lnTo>
                <a:lnTo>
                  <a:pt x="3742657" y="414019"/>
                </a:lnTo>
                <a:lnTo>
                  <a:pt x="3780181" y="416559"/>
                </a:lnTo>
                <a:lnTo>
                  <a:pt x="3785372" y="417829"/>
                </a:lnTo>
                <a:close/>
              </a:path>
              <a:path w="3973194" h="533400">
                <a:moveTo>
                  <a:pt x="246641" y="525779"/>
                </a:moveTo>
                <a:lnTo>
                  <a:pt x="206859" y="515619"/>
                </a:lnTo>
                <a:lnTo>
                  <a:pt x="185875" y="483869"/>
                </a:lnTo>
                <a:lnTo>
                  <a:pt x="183776" y="473709"/>
                </a:lnTo>
                <a:lnTo>
                  <a:pt x="183895" y="464819"/>
                </a:lnTo>
                <a:lnTo>
                  <a:pt x="184429" y="459739"/>
                </a:lnTo>
                <a:lnTo>
                  <a:pt x="184529" y="458469"/>
                </a:lnTo>
                <a:lnTo>
                  <a:pt x="186455" y="454659"/>
                </a:lnTo>
                <a:lnTo>
                  <a:pt x="189491" y="448309"/>
                </a:lnTo>
                <a:lnTo>
                  <a:pt x="195623" y="439419"/>
                </a:lnTo>
                <a:lnTo>
                  <a:pt x="202277" y="431799"/>
                </a:lnTo>
                <a:lnTo>
                  <a:pt x="203541" y="431799"/>
                </a:lnTo>
                <a:lnTo>
                  <a:pt x="213152" y="425220"/>
                </a:lnTo>
                <a:lnTo>
                  <a:pt x="250402" y="412749"/>
                </a:lnTo>
                <a:lnTo>
                  <a:pt x="309669" y="406399"/>
                </a:lnTo>
                <a:lnTo>
                  <a:pt x="390796" y="403859"/>
                </a:lnTo>
                <a:lnTo>
                  <a:pt x="543097" y="403859"/>
                </a:lnTo>
                <a:lnTo>
                  <a:pt x="599656" y="405129"/>
                </a:lnTo>
                <a:lnTo>
                  <a:pt x="658121" y="407669"/>
                </a:lnTo>
                <a:lnTo>
                  <a:pt x="717901" y="408939"/>
                </a:lnTo>
                <a:lnTo>
                  <a:pt x="839033" y="412749"/>
                </a:lnTo>
                <a:lnTo>
                  <a:pt x="904728" y="414019"/>
                </a:lnTo>
                <a:lnTo>
                  <a:pt x="891801" y="416559"/>
                </a:lnTo>
                <a:lnTo>
                  <a:pt x="844295" y="422909"/>
                </a:lnTo>
                <a:lnTo>
                  <a:pt x="796234" y="427989"/>
                </a:lnTo>
                <a:lnTo>
                  <a:pt x="748556" y="430529"/>
                </a:lnTo>
                <a:lnTo>
                  <a:pt x="606157" y="430529"/>
                </a:lnTo>
                <a:lnTo>
                  <a:pt x="559432" y="431799"/>
                </a:lnTo>
                <a:lnTo>
                  <a:pt x="513341" y="438149"/>
                </a:lnTo>
                <a:lnTo>
                  <a:pt x="465540" y="449579"/>
                </a:lnTo>
                <a:lnTo>
                  <a:pt x="415410" y="468629"/>
                </a:lnTo>
                <a:lnTo>
                  <a:pt x="365704" y="488949"/>
                </a:lnTo>
                <a:lnTo>
                  <a:pt x="319172" y="506729"/>
                </a:lnTo>
                <a:lnTo>
                  <a:pt x="278568" y="520699"/>
                </a:lnTo>
                <a:lnTo>
                  <a:pt x="246641" y="525779"/>
                </a:lnTo>
                <a:close/>
              </a:path>
              <a:path w="3973194" h="533400">
                <a:moveTo>
                  <a:pt x="904728" y="414019"/>
                </a:moveTo>
                <a:lnTo>
                  <a:pt x="839033" y="412749"/>
                </a:lnTo>
                <a:lnTo>
                  <a:pt x="717901" y="408939"/>
                </a:lnTo>
                <a:lnTo>
                  <a:pt x="658121" y="407669"/>
                </a:lnTo>
                <a:lnTo>
                  <a:pt x="599656" y="405129"/>
                </a:lnTo>
                <a:lnTo>
                  <a:pt x="543097" y="403859"/>
                </a:lnTo>
                <a:lnTo>
                  <a:pt x="963735" y="403859"/>
                </a:lnTo>
                <a:lnTo>
                  <a:pt x="939466" y="407669"/>
                </a:lnTo>
                <a:lnTo>
                  <a:pt x="904728" y="414019"/>
                </a:lnTo>
                <a:close/>
              </a:path>
              <a:path w="3973194" h="533400">
                <a:moveTo>
                  <a:pt x="1293937" y="525779"/>
                </a:moveTo>
                <a:lnTo>
                  <a:pt x="246641" y="525779"/>
                </a:lnTo>
                <a:lnTo>
                  <a:pt x="278568" y="520699"/>
                </a:lnTo>
                <a:lnTo>
                  <a:pt x="319172" y="506729"/>
                </a:lnTo>
                <a:lnTo>
                  <a:pt x="365704" y="488949"/>
                </a:lnTo>
                <a:lnTo>
                  <a:pt x="415410" y="468629"/>
                </a:lnTo>
                <a:lnTo>
                  <a:pt x="465540" y="449579"/>
                </a:lnTo>
                <a:lnTo>
                  <a:pt x="513341" y="438149"/>
                </a:lnTo>
                <a:lnTo>
                  <a:pt x="559432" y="431799"/>
                </a:lnTo>
                <a:lnTo>
                  <a:pt x="606157" y="430529"/>
                </a:lnTo>
                <a:lnTo>
                  <a:pt x="748556" y="430529"/>
                </a:lnTo>
                <a:lnTo>
                  <a:pt x="796234" y="427989"/>
                </a:lnTo>
                <a:lnTo>
                  <a:pt x="844295" y="422909"/>
                </a:lnTo>
                <a:lnTo>
                  <a:pt x="891801" y="416559"/>
                </a:lnTo>
                <a:lnTo>
                  <a:pt x="904728" y="414019"/>
                </a:lnTo>
                <a:lnTo>
                  <a:pt x="1070981" y="417829"/>
                </a:lnTo>
                <a:lnTo>
                  <a:pt x="3785372" y="417829"/>
                </a:lnTo>
                <a:lnTo>
                  <a:pt x="3790562" y="419099"/>
                </a:lnTo>
                <a:lnTo>
                  <a:pt x="3783274" y="419099"/>
                </a:lnTo>
                <a:lnTo>
                  <a:pt x="3771769" y="422909"/>
                </a:lnTo>
                <a:lnTo>
                  <a:pt x="3741364" y="447039"/>
                </a:lnTo>
                <a:lnTo>
                  <a:pt x="3734922" y="473709"/>
                </a:lnTo>
                <a:lnTo>
                  <a:pt x="3735406" y="478789"/>
                </a:lnTo>
                <a:lnTo>
                  <a:pt x="2537795" y="478789"/>
                </a:lnTo>
                <a:lnTo>
                  <a:pt x="2482387" y="480059"/>
                </a:lnTo>
                <a:lnTo>
                  <a:pt x="2370011" y="480059"/>
                </a:lnTo>
                <a:lnTo>
                  <a:pt x="2313554" y="481329"/>
                </a:lnTo>
                <a:lnTo>
                  <a:pt x="2257260" y="481329"/>
                </a:lnTo>
                <a:lnTo>
                  <a:pt x="1800169" y="492759"/>
                </a:lnTo>
                <a:lnTo>
                  <a:pt x="1643051" y="500379"/>
                </a:lnTo>
                <a:lnTo>
                  <a:pt x="1548889" y="507999"/>
                </a:lnTo>
                <a:lnTo>
                  <a:pt x="1458101" y="514349"/>
                </a:lnTo>
                <a:lnTo>
                  <a:pt x="1366320" y="521969"/>
                </a:lnTo>
                <a:lnTo>
                  <a:pt x="1293937" y="525779"/>
                </a:lnTo>
                <a:close/>
              </a:path>
              <a:path w="3973194" h="533400">
                <a:moveTo>
                  <a:pt x="3788036" y="525779"/>
                </a:moveTo>
                <a:lnTo>
                  <a:pt x="3787873" y="525779"/>
                </a:lnTo>
                <a:lnTo>
                  <a:pt x="3774582" y="521969"/>
                </a:lnTo>
                <a:lnTo>
                  <a:pt x="3741245" y="497839"/>
                </a:lnTo>
                <a:lnTo>
                  <a:pt x="3734922" y="473709"/>
                </a:lnTo>
                <a:lnTo>
                  <a:pt x="3734989" y="469899"/>
                </a:lnTo>
                <a:lnTo>
                  <a:pt x="3759818" y="429259"/>
                </a:lnTo>
                <a:lnTo>
                  <a:pt x="3783274" y="419099"/>
                </a:lnTo>
                <a:lnTo>
                  <a:pt x="3795106" y="420369"/>
                </a:lnTo>
                <a:lnTo>
                  <a:pt x="3828994" y="438149"/>
                </a:lnTo>
                <a:lnTo>
                  <a:pt x="3832804" y="441959"/>
                </a:lnTo>
                <a:lnTo>
                  <a:pt x="3833364" y="441959"/>
                </a:lnTo>
                <a:lnTo>
                  <a:pt x="3836837" y="449579"/>
                </a:lnTo>
                <a:lnTo>
                  <a:pt x="3840067" y="458469"/>
                </a:lnTo>
                <a:lnTo>
                  <a:pt x="3842046" y="467359"/>
                </a:lnTo>
                <a:lnTo>
                  <a:pt x="3842158" y="469899"/>
                </a:lnTo>
                <a:lnTo>
                  <a:pt x="3840379" y="481329"/>
                </a:lnTo>
                <a:lnTo>
                  <a:pt x="3815659" y="518159"/>
                </a:lnTo>
                <a:lnTo>
                  <a:pt x="3808372" y="521969"/>
                </a:lnTo>
                <a:lnTo>
                  <a:pt x="3807443" y="523239"/>
                </a:lnTo>
                <a:lnTo>
                  <a:pt x="3799124" y="524509"/>
                </a:lnTo>
                <a:lnTo>
                  <a:pt x="3788036" y="525779"/>
                </a:lnTo>
                <a:close/>
              </a:path>
              <a:path w="3973194" h="533400">
                <a:moveTo>
                  <a:pt x="3831019" y="439915"/>
                </a:moveTo>
                <a:lnTo>
                  <a:pt x="3795106" y="420369"/>
                </a:lnTo>
                <a:lnTo>
                  <a:pt x="3783274" y="419099"/>
                </a:lnTo>
                <a:lnTo>
                  <a:pt x="3790562" y="419099"/>
                </a:lnTo>
                <a:lnTo>
                  <a:pt x="3806134" y="422909"/>
                </a:lnTo>
                <a:lnTo>
                  <a:pt x="3815927" y="426719"/>
                </a:lnTo>
                <a:lnTo>
                  <a:pt x="3823041" y="431799"/>
                </a:lnTo>
                <a:lnTo>
                  <a:pt x="3828369" y="436879"/>
                </a:lnTo>
                <a:lnTo>
                  <a:pt x="3831019" y="439915"/>
                </a:lnTo>
                <a:close/>
              </a:path>
              <a:path w="3973194" h="533400">
                <a:moveTo>
                  <a:pt x="213152" y="425220"/>
                </a:moveTo>
                <a:lnTo>
                  <a:pt x="214673" y="424179"/>
                </a:lnTo>
                <a:lnTo>
                  <a:pt x="219071" y="421639"/>
                </a:lnTo>
                <a:lnTo>
                  <a:pt x="213152" y="425220"/>
                </a:lnTo>
                <a:close/>
              </a:path>
              <a:path w="3973194" h="533400">
                <a:moveTo>
                  <a:pt x="184529" y="458469"/>
                </a:moveTo>
                <a:lnTo>
                  <a:pt x="185324" y="454659"/>
                </a:lnTo>
                <a:lnTo>
                  <a:pt x="189268" y="445769"/>
                </a:lnTo>
                <a:lnTo>
                  <a:pt x="196159" y="436879"/>
                </a:lnTo>
                <a:lnTo>
                  <a:pt x="202277" y="431799"/>
                </a:lnTo>
                <a:lnTo>
                  <a:pt x="195623" y="439419"/>
                </a:lnTo>
                <a:lnTo>
                  <a:pt x="189491" y="448309"/>
                </a:lnTo>
                <a:lnTo>
                  <a:pt x="186455" y="454659"/>
                </a:lnTo>
                <a:lnTo>
                  <a:pt x="184529" y="458469"/>
                </a:lnTo>
                <a:close/>
              </a:path>
              <a:path w="3973194" h="533400">
                <a:moveTo>
                  <a:pt x="3842158" y="469899"/>
                </a:moveTo>
                <a:lnTo>
                  <a:pt x="3842046" y="467359"/>
                </a:lnTo>
                <a:lnTo>
                  <a:pt x="3840067" y="458469"/>
                </a:lnTo>
                <a:lnTo>
                  <a:pt x="3836837" y="449579"/>
                </a:lnTo>
                <a:lnTo>
                  <a:pt x="3833364" y="441959"/>
                </a:lnTo>
                <a:lnTo>
                  <a:pt x="3834694" y="444499"/>
                </a:lnTo>
                <a:lnTo>
                  <a:pt x="3838876" y="453389"/>
                </a:lnTo>
                <a:lnTo>
                  <a:pt x="3841451" y="461009"/>
                </a:lnTo>
                <a:lnTo>
                  <a:pt x="3842078" y="467359"/>
                </a:lnTo>
                <a:lnTo>
                  <a:pt x="3842158" y="469899"/>
                </a:lnTo>
                <a:close/>
              </a:path>
              <a:path w="3973194" h="533400">
                <a:moveTo>
                  <a:pt x="183715" y="466089"/>
                </a:moveTo>
                <a:lnTo>
                  <a:pt x="183702" y="464819"/>
                </a:lnTo>
                <a:lnTo>
                  <a:pt x="184429" y="459739"/>
                </a:lnTo>
                <a:lnTo>
                  <a:pt x="183715" y="466089"/>
                </a:lnTo>
                <a:close/>
              </a:path>
              <a:path w="3973194" h="533400">
                <a:moveTo>
                  <a:pt x="3822773" y="513079"/>
                </a:moveTo>
                <a:lnTo>
                  <a:pt x="3822474" y="513079"/>
                </a:lnTo>
                <a:lnTo>
                  <a:pt x="3828264" y="506729"/>
                </a:lnTo>
                <a:lnTo>
                  <a:pt x="3835304" y="495299"/>
                </a:lnTo>
                <a:lnTo>
                  <a:pt x="3840379" y="481329"/>
                </a:lnTo>
                <a:lnTo>
                  <a:pt x="3842158" y="469899"/>
                </a:lnTo>
                <a:lnTo>
                  <a:pt x="3842329" y="476249"/>
                </a:lnTo>
                <a:lnTo>
                  <a:pt x="3840781" y="483869"/>
                </a:lnTo>
                <a:lnTo>
                  <a:pt x="3837804" y="492759"/>
                </a:lnTo>
                <a:lnTo>
                  <a:pt x="3833756" y="500379"/>
                </a:lnTo>
                <a:lnTo>
                  <a:pt x="3828994" y="506729"/>
                </a:lnTo>
                <a:lnTo>
                  <a:pt x="3822773" y="513079"/>
                </a:lnTo>
                <a:close/>
              </a:path>
              <a:path w="3973194" h="533400">
                <a:moveTo>
                  <a:pt x="185875" y="483869"/>
                </a:moveTo>
                <a:lnTo>
                  <a:pt x="185205" y="482599"/>
                </a:lnTo>
                <a:lnTo>
                  <a:pt x="183776" y="473709"/>
                </a:lnTo>
                <a:lnTo>
                  <a:pt x="185875" y="483869"/>
                </a:lnTo>
                <a:close/>
              </a:path>
              <a:path w="3973194" h="533400">
                <a:moveTo>
                  <a:pt x="3723656" y="530859"/>
                </a:moveTo>
                <a:lnTo>
                  <a:pt x="3625063" y="530859"/>
                </a:lnTo>
                <a:lnTo>
                  <a:pt x="3568563" y="529589"/>
                </a:lnTo>
                <a:lnTo>
                  <a:pt x="3510259" y="527049"/>
                </a:lnTo>
                <a:lnTo>
                  <a:pt x="3452402" y="525779"/>
                </a:lnTo>
                <a:lnTo>
                  <a:pt x="3347029" y="520699"/>
                </a:lnTo>
                <a:lnTo>
                  <a:pt x="3254964" y="513079"/>
                </a:lnTo>
                <a:lnTo>
                  <a:pt x="3076191" y="492759"/>
                </a:lnTo>
                <a:lnTo>
                  <a:pt x="2966981" y="485139"/>
                </a:lnTo>
                <a:lnTo>
                  <a:pt x="2796793" y="480059"/>
                </a:lnTo>
                <a:lnTo>
                  <a:pt x="2697826" y="480059"/>
                </a:lnTo>
                <a:lnTo>
                  <a:pt x="2645770" y="478789"/>
                </a:lnTo>
                <a:lnTo>
                  <a:pt x="3735406" y="478789"/>
                </a:lnTo>
                <a:lnTo>
                  <a:pt x="3735649" y="481329"/>
                </a:lnTo>
                <a:lnTo>
                  <a:pt x="3737777" y="490219"/>
                </a:lnTo>
                <a:lnTo>
                  <a:pt x="3774582" y="521969"/>
                </a:lnTo>
                <a:lnTo>
                  <a:pt x="3787873" y="525779"/>
                </a:lnTo>
                <a:lnTo>
                  <a:pt x="3788036" y="525779"/>
                </a:lnTo>
                <a:lnTo>
                  <a:pt x="3761247" y="528319"/>
                </a:lnTo>
                <a:lnTo>
                  <a:pt x="3723656" y="530859"/>
                </a:lnTo>
                <a:close/>
              </a:path>
              <a:path w="3973194" h="533400">
                <a:moveTo>
                  <a:pt x="199855" y="510539"/>
                </a:moveTo>
                <a:lnTo>
                  <a:pt x="198064" y="509269"/>
                </a:lnTo>
                <a:lnTo>
                  <a:pt x="192349" y="501649"/>
                </a:lnTo>
                <a:lnTo>
                  <a:pt x="188063" y="492759"/>
                </a:lnTo>
                <a:lnTo>
                  <a:pt x="185960" y="485139"/>
                </a:lnTo>
                <a:lnTo>
                  <a:pt x="190801" y="497839"/>
                </a:lnTo>
                <a:lnTo>
                  <a:pt x="198376" y="509269"/>
                </a:lnTo>
                <a:lnTo>
                  <a:pt x="199855" y="510539"/>
                </a:lnTo>
                <a:close/>
              </a:path>
              <a:path w="3973194" h="533400">
                <a:moveTo>
                  <a:pt x="1169584" y="530859"/>
                </a:moveTo>
                <a:lnTo>
                  <a:pt x="420823" y="530859"/>
                </a:lnTo>
                <a:lnTo>
                  <a:pt x="351416" y="528319"/>
                </a:lnTo>
                <a:lnTo>
                  <a:pt x="264620" y="528319"/>
                </a:lnTo>
                <a:lnTo>
                  <a:pt x="232607" y="525779"/>
                </a:lnTo>
                <a:lnTo>
                  <a:pt x="208541" y="518159"/>
                </a:lnTo>
                <a:lnTo>
                  <a:pt x="199855" y="510539"/>
                </a:lnTo>
                <a:lnTo>
                  <a:pt x="206859" y="515619"/>
                </a:lnTo>
                <a:lnTo>
                  <a:pt x="217709" y="520699"/>
                </a:lnTo>
                <a:lnTo>
                  <a:pt x="230880" y="524509"/>
                </a:lnTo>
                <a:lnTo>
                  <a:pt x="246641" y="525779"/>
                </a:lnTo>
                <a:lnTo>
                  <a:pt x="1293937" y="525779"/>
                </a:lnTo>
                <a:lnTo>
                  <a:pt x="1217239" y="529589"/>
                </a:lnTo>
                <a:lnTo>
                  <a:pt x="1169584" y="530859"/>
                </a:lnTo>
                <a:close/>
              </a:path>
              <a:path w="3973194" h="533400">
                <a:moveTo>
                  <a:pt x="3808372" y="521969"/>
                </a:moveTo>
                <a:lnTo>
                  <a:pt x="3815659" y="518159"/>
                </a:lnTo>
                <a:lnTo>
                  <a:pt x="3822474" y="513079"/>
                </a:lnTo>
                <a:lnTo>
                  <a:pt x="3820421" y="515619"/>
                </a:lnTo>
                <a:lnTo>
                  <a:pt x="3814156" y="520699"/>
                </a:lnTo>
                <a:lnTo>
                  <a:pt x="3808372" y="521969"/>
                </a:lnTo>
                <a:close/>
              </a:path>
              <a:path w="3973194" h="533400">
                <a:moveTo>
                  <a:pt x="3799466" y="525779"/>
                </a:moveTo>
                <a:lnTo>
                  <a:pt x="3788036" y="525779"/>
                </a:lnTo>
                <a:lnTo>
                  <a:pt x="3799124" y="524509"/>
                </a:lnTo>
                <a:lnTo>
                  <a:pt x="3807443" y="523239"/>
                </a:lnTo>
                <a:lnTo>
                  <a:pt x="3808372" y="521969"/>
                </a:lnTo>
                <a:lnTo>
                  <a:pt x="3807830" y="523239"/>
                </a:lnTo>
                <a:lnTo>
                  <a:pt x="3799466" y="525779"/>
                </a:lnTo>
                <a:close/>
              </a:path>
              <a:path w="3973194" h="533400">
                <a:moveTo>
                  <a:pt x="1009826" y="533399"/>
                </a:moveTo>
                <a:lnTo>
                  <a:pt x="609862" y="533399"/>
                </a:lnTo>
                <a:lnTo>
                  <a:pt x="557702" y="532129"/>
                </a:lnTo>
                <a:lnTo>
                  <a:pt x="508442" y="532129"/>
                </a:lnTo>
                <a:lnTo>
                  <a:pt x="462632" y="530859"/>
                </a:lnTo>
                <a:lnTo>
                  <a:pt x="1118762" y="530859"/>
                </a:lnTo>
                <a:lnTo>
                  <a:pt x="1009826" y="533399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77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7F627-3485-45A9-B8BD-56FA9E7A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95300"/>
            <a:ext cx="5257800" cy="1397000"/>
          </a:xfrm>
        </p:spPr>
        <p:txBody>
          <a:bodyPr/>
          <a:lstStyle/>
          <a:p>
            <a:r>
              <a:rPr lang="ru-RU" b="1" i="0" dirty="0">
                <a:latin typeface="Century Gothic" panose="020B0502020202020204" pitchFamily="34" charset="0"/>
              </a:rPr>
              <a:t>Советы:</a:t>
            </a:r>
          </a:p>
        </p:txBody>
      </p:sp>
      <p:pic>
        <p:nvPicPr>
          <p:cNvPr id="2050" name="Picture 2" descr="ВЕЧЕРНЕЕ ЧТЕНИЕ ОБЪЕДИНЯЕТ | Клуб любителей Книги | ВКонтакте">
            <a:extLst>
              <a:ext uri="{FF2B5EF4-FFF2-40B4-BE49-F238E27FC236}">
                <a16:creationId xmlns:a16="http://schemas.microsoft.com/office/drawing/2014/main" id="{A53B50E9-EB61-4563-AFAB-E1DBB96E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7323"/>
            <a:ext cx="7167562" cy="101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20CF24-8082-4EBB-9188-2560D9B94FB3}"/>
              </a:ext>
            </a:extLst>
          </p:cNvPr>
          <p:cNvSpPr txBox="1">
            <a:spLocks/>
          </p:cNvSpPr>
          <p:nvPr/>
        </p:nvSpPr>
        <p:spPr>
          <a:xfrm>
            <a:off x="1323475" y="2648307"/>
            <a:ext cx="9677399" cy="5416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0" i="1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400" i="0" kern="0" dirty="0">
                <a:latin typeface="Century Gothic" panose="020B0502020202020204" pitchFamily="34" charset="0"/>
              </a:rPr>
              <a:t>Читать вслух параграфы по другим предметам;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400" i="0" kern="0" dirty="0">
                <a:latin typeface="Century Gothic" panose="020B0502020202020204" pitchFamily="34" charset="0"/>
              </a:rPr>
              <a:t>Пересказывать эти параграфы;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4400" i="0" kern="0" dirty="0">
                <a:latin typeface="Century Gothic" panose="020B0502020202020204" pitchFamily="34" charset="0"/>
              </a:rPr>
              <a:t>За чашечкой вечернего чая вместе пообсуждать какие-либо события, порассуждать о проблемных вопросах или описать какую-либо фотографию из семейного архива </a:t>
            </a:r>
          </a:p>
        </p:txBody>
      </p:sp>
    </p:spTree>
    <p:extLst>
      <p:ext uri="{BB962C8B-B14F-4D97-AF65-F5344CB8AC3E}">
        <p14:creationId xmlns:p14="http://schemas.microsoft.com/office/powerpoint/2010/main" val="360911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A1152-CEA9-4229-A765-44880F13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011" y="450336"/>
            <a:ext cx="15909925" cy="1397000"/>
          </a:xfrm>
        </p:spPr>
        <p:txBody>
          <a:bodyPr/>
          <a:lstStyle/>
          <a:p>
            <a:r>
              <a:rPr lang="ru-RU" b="1" i="0" dirty="0">
                <a:latin typeface="Century Gothic" panose="020B0502020202020204" pitchFamily="34" charset="0"/>
              </a:rPr>
              <a:t>Советы: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537341-1F49-4219-93F3-1C5E60D5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19300"/>
            <a:ext cx="9316453" cy="59578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28B39A-12A5-4D94-9C3D-92039D81ED98}"/>
              </a:ext>
            </a:extLst>
          </p:cNvPr>
          <p:cNvSpPr/>
          <p:nvPr/>
        </p:nvSpPr>
        <p:spPr>
          <a:xfrm>
            <a:off x="2065421" y="8496300"/>
            <a:ext cx="15719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Century Gothic" panose="020B0502020202020204" pitchFamily="34" charset="0"/>
              </a:rPr>
              <a:t>https://fipi.ru/oge/otkrytyy-bank-zadaniy-oge</a:t>
            </a:r>
          </a:p>
        </p:txBody>
      </p:sp>
      <p:pic>
        <p:nvPicPr>
          <p:cNvPr id="3076" name="Picture 4" descr="http://qrcoder.ru/code/?https%3A%2F%2Ffipi.ru%2Foge%2Fotkrytyy-bank-zadaniy-oge&amp;10&amp;0">
            <a:extLst>
              <a:ext uri="{FF2B5EF4-FFF2-40B4-BE49-F238E27FC236}">
                <a16:creationId xmlns:a16="http://schemas.microsoft.com/office/drawing/2014/main" id="{505929C8-A5C7-4364-B7E3-6C4CF35C1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0" y="2019300"/>
            <a:ext cx="5855536" cy="58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0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403</Words>
  <Application>Microsoft Office PowerPoint</Application>
  <PresentationFormat>Произвольный</PresentationFormat>
  <Paragraphs>97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Century Gothic</vt:lpstr>
      <vt:lpstr>Microsoft Sans Serif</vt:lpstr>
      <vt:lpstr>Montserrat</vt:lpstr>
      <vt:lpstr>华文中宋</vt:lpstr>
      <vt:lpstr>Times New Roman</vt:lpstr>
      <vt:lpstr>Trebuchet MS</vt:lpstr>
      <vt:lpstr>Wingdings</vt:lpstr>
      <vt:lpstr>Office Theme</vt:lpstr>
      <vt:lpstr>Экзамен по русскому языку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Советы:</vt:lpstr>
      <vt:lpstr>Советы:</vt:lpstr>
      <vt:lpstr>Презентация PowerPoint</vt:lpstr>
      <vt:lpstr>Порядок и формы проведения </vt:lpstr>
      <vt:lpstr>Нормативная база</vt:lpstr>
      <vt:lpstr>ДОПУСК</vt:lpstr>
      <vt:lpstr>ФОРМЫ ГИА</vt:lpstr>
      <vt:lpstr>ПРЕДМЕТЫ</vt:lpstr>
      <vt:lpstr>ПРЕДМЕТЫ</vt:lpstr>
      <vt:lpstr>ПРЕДМЕТЫ</vt:lpstr>
      <vt:lpstr>ПРЕДМЕТЫ</vt:lpstr>
      <vt:lpstr>ПОДАЧА ЗАЯВЛЕНИЯ</vt:lpstr>
      <vt:lpstr>РАСПИСАНИЕ </vt:lpstr>
      <vt:lpstr>КАК ГОТОВИТЬСЯ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заголовок, копия, копия</dc:title>
  <dc:creator>Саша</dc:creator>
  <cp:keywords>DAFtjF7fll8,BACvz32JOaU</cp:keywords>
  <cp:lastModifiedBy>sh30</cp:lastModifiedBy>
  <cp:revision>12</cp:revision>
  <dcterms:created xsi:type="dcterms:W3CDTF">2023-09-17T06:31:59Z</dcterms:created>
  <dcterms:modified xsi:type="dcterms:W3CDTF">2023-11-23T14:05:34Z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2023-09-17T00:00:00Z</vt:filetime>
  </property>
</Properties>
</file>