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538" r:id="rId2"/>
    <p:sldId id="539" r:id="rId3"/>
    <p:sldId id="540" r:id="rId4"/>
    <p:sldId id="541" r:id="rId5"/>
    <p:sldId id="543" r:id="rId6"/>
    <p:sldId id="547" r:id="rId7"/>
    <p:sldId id="544" r:id="rId8"/>
    <p:sldId id="545" r:id="rId9"/>
  </p:sldIdLst>
  <p:sldSz cx="12190413" cy="6859588"/>
  <p:notesSz cx="6888163" cy="10017125"/>
  <p:defaultTextStyle>
    <a:defPPr>
      <a:defRPr lang="ru-RU"/>
    </a:defPPr>
    <a:lvl1pPr marL="0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83BB"/>
    <a:srgbClr val="1C77A3"/>
    <a:srgbClr val="91BED5"/>
    <a:srgbClr val="03499E"/>
    <a:srgbClr val="D19392"/>
    <a:srgbClr val="93A9CF"/>
    <a:srgbClr val="DB843D"/>
    <a:srgbClr val="4198AF"/>
    <a:srgbClr val="71588F"/>
    <a:srgbClr val="89A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273" autoAdjust="0"/>
  </p:normalViewPr>
  <p:slideViewPr>
    <p:cSldViewPr>
      <p:cViewPr varScale="1">
        <p:scale>
          <a:sx n="111" d="100"/>
          <a:sy n="111" d="100"/>
        </p:scale>
        <p:origin x="174" y="10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E5DA-DDD7-40EE-ABE0-462D0C97CF12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1719-BFB0-40F4-ABB3-9E5DE3B5D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467" cy="501260"/>
          </a:xfrm>
          <a:prstGeom prst="rect">
            <a:avLst/>
          </a:prstGeom>
        </p:spPr>
        <p:txBody>
          <a:bodyPr vert="horz" lIns="93102" tIns="46550" rIns="93102" bIns="465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6" cy="501260"/>
          </a:xfrm>
          <a:prstGeom prst="rect">
            <a:avLst/>
          </a:prstGeom>
        </p:spPr>
        <p:txBody>
          <a:bodyPr vert="horz" lIns="93102" tIns="46550" rIns="93102" bIns="46550" rtlCol="0"/>
          <a:lstStyle>
            <a:lvl1pPr algn="r">
              <a:defRPr sz="1200"/>
            </a:lvl1pPr>
          </a:lstStyle>
          <a:p>
            <a:fld id="{731DF404-1893-459A-B9B5-85A5AA3CC66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2475"/>
            <a:ext cx="66722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0" rIns="93102" bIns="465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31" y="4757931"/>
            <a:ext cx="5511504" cy="4508110"/>
          </a:xfrm>
          <a:prstGeom prst="rect">
            <a:avLst/>
          </a:prstGeom>
        </p:spPr>
        <p:txBody>
          <a:bodyPr vert="horz" lIns="93102" tIns="46550" rIns="93102" bIns="4655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254"/>
            <a:ext cx="2985467" cy="501259"/>
          </a:xfrm>
          <a:prstGeom prst="rect">
            <a:avLst/>
          </a:prstGeom>
        </p:spPr>
        <p:txBody>
          <a:bodyPr vert="horz" lIns="93102" tIns="46550" rIns="93102" bIns="465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074" y="9514254"/>
            <a:ext cx="2985466" cy="501259"/>
          </a:xfrm>
          <a:prstGeom prst="rect">
            <a:avLst/>
          </a:prstGeom>
        </p:spPr>
        <p:txBody>
          <a:bodyPr vert="horz" lIns="93102" tIns="46550" rIns="93102" bIns="46550" rtlCol="0" anchor="b"/>
          <a:lstStyle>
            <a:lvl1pPr algn="r">
              <a:defRPr sz="1200"/>
            </a:lvl1pPr>
          </a:lstStyle>
          <a:p>
            <a:fld id="{669B913F-BE7C-4B0B-B531-AFF97973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5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9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4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4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6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4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6FD2-8978-4E83-9ACB-B6FC61AFFA3B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F2C5-7469-4FBE-8FF4-512A4B5F0C52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442F-EA22-49E4-B8B5-C58EF8A222C3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8031-7281-4A8A-8F84-F5017B120ACC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2D38-12DC-4E35-BDAA-EEFEE4C51602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BE76-EDAE-4E16-8A8E-85336CF4DF31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1C66-BBB3-4209-840A-8DC5BC5AFB99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218-BC29-4BE2-BBC6-9736579E0419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E04-4CEC-43E2-BDE0-E04B12575B31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C982-0D48-411C-B326-E8078D863C38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A1F3-9490-4B77-B77B-8B4D189F01F3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DA43-EFAE-4BF9-BF78-DD9DEE7A0EF3}" type="datetime1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hf hdr="0" ftr="0" dt="0"/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microsoft.com/office/2007/relationships/hdphoto" Target="../media/hdphoto1.wdp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4B010-F7D8-4FAC-8485-F103BF4CD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0413" cy="68571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8E77D-2722-4285-A23B-8CE977BD6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93" y="117426"/>
            <a:ext cx="3816424" cy="51256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64408-B543-429D-BB66-4BF404DA767D}"/>
              </a:ext>
            </a:extLst>
          </p:cNvPr>
          <p:cNvSpPr txBox="1"/>
          <p:nvPr/>
        </p:nvSpPr>
        <p:spPr>
          <a:xfrm>
            <a:off x="2327522" y="5392456"/>
            <a:ext cx="753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ВОЛЬСКИЙ ВОЕННЫЙ ИНСТИТУТ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МАТЕРИАЛЬНОГО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27615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ИНСТИТУТА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209DBA-3674-45FE-8399-C7A247FC7CA5}"/>
              </a:ext>
            </a:extLst>
          </p:cNvPr>
          <p:cNvSpPr/>
          <p:nvPr/>
        </p:nvSpPr>
        <p:spPr>
          <a:xfrm>
            <a:off x="142452" y="1391806"/>
            <a:ext cx="842493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института берет начало с приказа Реввоенсовета СССР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№ 221 от 13.07.1928 года о введении штата объединенной школы летчиков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авиатехников в г. Вольске, с переменным составом 650 человек. Торжественное открытие объединенной военной школы летчиков и авиатехников состоялось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 ноября 1928 года.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2ABBAE-3F37-45CA-B1A3-376E2DF17954}"/>
              </a:ext>
            </a:extLst>
          </p:cNvPr>
          <p:cNvSpPr/>
          <p:nvPr/>
        </p:nvSpPr>
        <p:spPr>
          <a:xfrm>
            <a:off x="142452" y="3039154"/>
            <a:ext cx="842493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1928 по 1960 годы в вузе проходит подготовка специалистов для авиации.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институтом связаны имена 41 Героев Советского Союза. Генерал </a:t>
            </a:r>
            <a:r>
              <a:rPr lang="ru-RU" altLang="ru-RU" sz="1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Полбин</a:t>
            </a: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И.С. и полковник </a:t>
            </a:r>
            <a:r>
              <a:rPr lang="ru-RU" altLang="ru-RU" sz="1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Мыхлик</a:t>
            </a: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В.И. были удостоены этого звания дважды. Воспитанники училища прославились в сражениях в небе над республиканской Испанией, при спасении экипажа «Челюскин», на фронтах Великой Отечественной войны.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1960 по 1964 годы вуз входил в состав ракетных войск.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06E6A-B904-490C-8342-9D85CC98F3C4}"/>
              </a:ext>
            </a:extLst>
          </p:cNvPr>
          <p:cNvSpPr/>
          <p:nvPr/>
        </p:nvSpPr>
        <p:spPr>
          <a:xfrm>
            <a:off x="142452" y="4963247"/>
            <a:ext cx="842493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Директивой Генерального штаба от 2 июля 1964 г. Вольское командное техническое училище имение Ленинского Краснознаменного комсомола реорганизовано в Вольское военное училище имени Ленинского Краснознаменного комсомола и передано в состав Тыла Министерства обороны.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этого периода и по сей день начинается подготовка будущих специалистов служб Тыла для Вооруженных Сил России.</a:t>
            </a:r>
          </a:p>
        </p:txBody>
      </p:sp>
      <p:pic>
        <p:nvPicPr>
          <p:cNvPr id="13" name="Picture 5" descr="F:\Фото\История ВВИМО\1. ОВШЛАТ\Фото\34.JPG">
            <a:extLst>
              <a:ext uri="{FF2B5EF4-FFF2-40B4-BE49-F238E27FC236}">
                <a16:creationId xmlns:a16="http://schemas.microsoft.com/office/drawing/2014/main" id="{77EBD4AF-1042-4E3E-B7C1-783849CD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70154" y="1300643"/>
            <a:ext cx="2857006" cy="147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F:\Фото\История ВВИМО\4. 1-я ВВАШМ\Фото\Стоянка самолетов.1949г..jpg">
            <a:extLst>
              <a:ext uri="{FF2B5EF4-FFF2-40B4-BE49-F238E27FC236}">
                <a16:creationId xmlns:a16="http://schemas.microsoft.com/office/drawing/2014/main" id="{56553798-2980-459D-9A44-0FE2419A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70154" y="2859125"/>
            <a:ext cx="2857006" cy="1850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6" descr="F:\Фото\История ВВИМО\7. ВВУТ\Фото\image054.jpg">
            <a:extLst>
              <a:ext uri="{FF2B5EF4-FFF2-40B4-BE49-F238E27FC236}">
                <a16:creationId xmlns:a16="http://schemas.microsoft.com/office/drawing/2014/main" id="{FB9204CA-44EC-4A10-853E-2A63BC2A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70154" y="4790365"/>
            <a:ext cx="2857006" cy="1962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9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ПАМЯТНЫЕ ДАТЫ И СОБЫТИЯ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1C11AB-7E53-400F-B65D-AEDF77990369}"/>
              </a:ext>
            </a:extLst>
          </p:cNvPr>
          <p:cNvSpPr/>
          <p:nvPr/>
        </p:nvSpPr>
        <p:spPr>
          <a:xfrm>
            <a:off x="3618866" y="2912676"/>
            <a:ext cx="842493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Приказом    Министра    обороны    РФ от 16 сентября 1998 г. № 417 Вольское высшее военное ордена Красной Звезды училище тыла имени Ленинского комсомола было переименовано в филиал Военной академии тыла и транспорта (Вольский).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C991F6-6C06-488B-B93F-066B506ADE94}"/>
              </a:ext>
            </a:extLst>
          </p:cNvPr>
          <p:cNvSpPr/>
          <p:nvPr/>
        </p:nvSpPr>
        <p:spPr>
          <a:xfrm>
            <a:off x="3623021" y="1328567"/>
            <a:ext cx="842493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Указом Президиума  Верховного  Совета  СССР от 5 сентября и приказом Министра обороны СССР от 13.09.1978 г. № 226 за большие заслуги в подготовке офицерских кадров Вольское высшее военное училище тыла награждено  орденом  Красной  Звезды  и  переименовано  в  Вольское  высшее  военное  ордена Красной  Звезды  училище  тыла  имени  Ленинского комсомола.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F8CDB2-4870-4697-A6EF-5E0FC01A90E7}"/>
              </a:ext>
            </a:extLst>
          </p:cNvPr>
          <p:cNvSpPr/>
          <p:nvPr/>
        </p:nvSpPr>
        <p:spPr>
          <a:xfrm>
            <a:off x="3618866" y="4219786"/>
            <a:ext cx="842493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2007 году институту в числе первых было вручено Боевое Знамя нового образца, а в 2008 году вуз был награжден высокой наградой  – Вымпелом Министра обороны Российской Федерации.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5D6C47-74E2-4581-9B71-0535DCD31870}"/>
              </a:ext>
            </a:extLst>
          </p:cNvPr>
          <p:cNvSpPr/>
          <p:nvPr/>
        </p:nvSpPr>
        <p:spPr>
          <a:xfrm>
            <a:off x="3618866" y="5261497"/>
            <a:ext cx="842493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 февраля 2018 г. за заслуги в укреплении обороноспособности страны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подготовке высококвалифицированных кадров для армии и флота институт награжден Грамотой Верховного Главнокомандующего Вооруженными Силами Российской Федерации. Награду вручал Заместитель Министра обороны Российской Федерации генерал армии БУЛГАКОВ Дмитрий Витальевич. </a:t>
            </a:r>
          </a:p>
        </p:txBody>
      </p:sp>
      <p:pic>
        <p:nvPicPr>
          <p:cNvPr id="23" name="Picture 3" descr="F:\Фото\История ВВИМО\8. ВВВУТ\Фото\Вручение ордена 1978.jpg">
            <a:extLst>
              <a:ext uri="{FF2B5EF4-FFF2-40B4-BE49-F238E27FC236}">
                <a16:creationId xmlns:a16="http://schemas.microsoft.com/office/drawing/2014/main" id="{45FEBD77-E4B5-4760-8574-DF10813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8893"/>
          <a:stretch/>
        </p:blipFill>
        <p:spPr bwMode="auto">
          <a:xfrm>
            <a:off x="140270" y="1294544"/>
            <a:ext cx="1968125" cy="140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C060D-0952-4E1E-8427-B91BEE2D44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/>
          <a:stretch/>
        </p:blipFill>
        <p:spPr>
          <a:xfrm>
            <a:off x="1506267" y="2104443"/>
            <a:ext cx="1965989" cy="152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5" descr="F:\Фото\История ВВИМО\9. ВФВАТТ\Фото\Вручение Боевого Знамени.jpg">
            <a:extLst>
              <a:ext uri="{FF2B5EF4-FFF2-40B4-BE49-F238E27FC236}">
                <a16:creationId xmlns:a16="http://schemas.microsoft.com/office/drawing/2014/main" id="{91DDEDEE-0AEA-4F2F-A6AE-4FDCF519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270" y="3189190"/>
            <a:ext cx="2208384" cy="157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5" descr="F:\Фото\История ВВИМО\9. ВФВАТТ\Фото\Награждение Вымпелом МО РФ.jpg">
            <a:extLst>
              <a:ext uri="{FF2B5EF4-FFF2-40B4-BE49-F238E27FC236}">
                <a16:creationId xmlns:a16="http://schemas.microsoft.com/office/drawing/2014/main" id="{0950C2D7-98D8-48C1-9ACA-D638FC83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9062" y="4161972"/>
            <a:ext cx="2133194" cy="14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 descr="F:\ГАЗЕТА\Честь имею!\2018\Февраль-март\90 лет ВВИМО\Вручение грамоты президента 21.02.2018\Отбор\DSC_0149.JPG">
            <a:extLst>
              <a:ext uri="{FF2B5EF4-FFF2-40B4-BE49-F238E27FC236}">
                <a16:creationId xmlns:a16="http://schemas.microsoft.com/office/drawing/2014/main" id="{316A6996-AE6E-4184-9EF1-13B575FB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279" y="5240074"/>
            <a:ext cx="2206511" cy="146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7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ИНСТИТУТ СЕГОДНЯ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C991F6-6C06-488B-B93F-066B506ADE94}"/>
              </a:ext>
            </a:extLst>
          </p:cNvPr>
          <p:cNvSpPr/>
          <p:nvPr/>
        </p:nvSpPr>
        <p:spPr>
          <a:xfrm>
            <a:off x="142452" y="1238163"/>
            <a:ext cx="8689058" cy="55861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Современный институт - сложнейшая организация, включающая в себя множество отделов и служб, кафедр, подразделений. Вольский военный институт материального обеспечения является высшим военно-учебным заведением, осуществляющим многоуровневую подготовку кадров в интересах силовых структур Российской Федерации: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младших специалистов по 7 специальностям;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среднее профессиональное образование по 2 специализациям (продовольственное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вещевое обеспечение войск (сил), обеспечение войск (сил) ракетным топливом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горючим);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высшее образование по 4 специализациям (продовольственное и вещевое обеспечение войск (сил), обеспечение войск (сил) ракетным топливом и горючим, объединенное обеспечение сил флота, тыловое обеспечение служебной деятельности);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научно-педагогических кадров в очной адъюнктуре по экономическим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техническим наукам;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дополнительное профессиональное образование для офицеров, сержантов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для гражданского персонала;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профессиональная переподготовка увольняемых военнослужащих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3 специальностям;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военнослужащих, проходящих военную службу по контракту на должностях сержантов и солдат по программе интенсивной общевойсковой подготовки.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Всего за год в институте проходят подготовку более 10 тыс. военнослужащих.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46AA06-6F8D-4A8E-B824-ED94E7B875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4011"/>
          <a:stretch/>
        </p:blipFill>
        <p:spPr>
          <a:xfrm>
            <a:off x="8931924" y="1271769"/>
            <a:ext cx="3009245" cy="186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413E8-56B9-445E-93D5-9FB59F92BE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6447"/>
          <a:stretch/>
        </p:blipFill>
        <p:spPr>
          <a:xfrm>
            <a:off x="8931924" y="3201065"/>
            <a:ext cx="3008585" cy="173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A367E8-4990-451E-9089-9014F77D91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>
          <a:xfrm>
            <a:off x="8932584" y="5001903"/>
            <a:ext cx="3008585" cy="173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74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УЧЕБНО-МАТЕРИАЛЬНАЯ БАЗА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82B679-3F6C-456A-9DBD-645104B5BE5C}"/>
              </a:ext>
            </a:extLst>
          </p:cNvPr>
          <p:cNvSpPr/>
          <p:nvPr/>
        </p:nvSpPr>
        <p:spPr>
          <a:xfrm>
            <a:off x="3646931" y="1351579"/>
            <a:ext cx="840102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Начиная с 2015 г. особое развитие в институте получила деятельность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материально-техническому обеспечению в области качественной организации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ведения учебного процесса, значительно усовершенствована стационарная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полевая учебно-материальная база, ведется переоборудование и модернизация всех объектов, расположенных на территории института, полномасштабно организован ремонт существующей материально-технической базы, ведется строительство недостающих объектов, облагораживается территория. Институт все более приобретает современный ухоженный вид.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25FA6-8707-4FFE-A2A0-FAD3A0192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66" y="3813186"/>
            <a:ext cx="2705421" cy="20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3080E2-EF14-43AA-8069-5C37AF3CB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3" y="3813186"/>
            <a:ext cx="2705423" cy="202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ADD012-EC6F-41BA-BA0A-F4C4D0C0F5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9"/>
          <a:stretch/>
        </p:blipFill>
        <p:spPr>
          <a:xfrm>
            <a:off x="7063546" y="4711845"/>
            <a:ext cx="2705421" cy="202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1A38E9-0152-44B6-9C4F-CF4FADAC88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" y="1383545"/>
            <a:ext cx="3206888" cy="226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5A0397-9B7C-4343-B3DC-CF4FB69EEC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5"/>
          <a:stretch/>
        </p:blipFill>
        <p:spPr>
          <a:xfrm>
            <a:off x="292173" y="3817168"/>
            <a:ext cx="2699083" cy="202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DE0E02-76AD-4CD5-A7BB-46E7A1B532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4" y="4711844"/>
            <a:ext cx="2705423" cy="202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37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МЕРОПРИЯТИЯ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82B679-3F6C-456A-9DBD-645104B5BE5C}"/>
              </a:ext>
            </a:extLst>
          </p:cNvPr>
          <p:cNvSpPr/>
          <p:nvPr/>
        </p:nvSpPr>
        <p:spPr>
          <a:xfrm>
            <a:off x="121856" y="1415147"/>
            <a:ext cx="6041677" cy="33085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Приведение военнослужащих к Военной присяге;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День знаний;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Участие в Играх КВН среди образовательных организаций высшего образования МО РФ;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Организация совместных мероприятий с местной организацией «ЮНАРМИЯ»;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День Защитника Отечества;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Международный Женский день;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Празднование Дня Победы в Великой Отечественной войне 1941-1945 гг.;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Выпуск молодых лейтенантов.</a:t>
            </a:r>
          </a:p>
        </p:txBody>
      </p:sp>
      <p:pic>
        <p:nvPicPr>
          <p:cNvPr id="8" name="Picture 2" descr="F:\Работа\2021-22\Октябрь 2021\Сайт окт 2021\11\iuherjhwemrfhkuhjhejhrjhjhjhjhjhjhjhjhjh_1(2).jpg">
            <a:extLst>
              <a:ext uri="{FF2B5EF4-FFF2-40B4-BE49-F238E27FC236}">
                <a16:creationId xmlns:a16="http://schemas.microsoft.com/office/drawing/2014/main" id="{5373DF62-A504-4A7D-B7C6-4F5E8032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9820" y="3095342"/>
            <a:ext cx="2614909" cy="17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ГАЗЕТА\Честь имею!\2022\ФОТО КВН\12.jpeg">
            <a:extLst>
              <a:ext uri="{FF2B5EF4-FFF2-40B4-BE49-F238E27FC236}">
                <a16:creationId xmlns:a16="http://schemas.microsoft.com/office/drawing/2014/main" id="{2C64B0A0-0144-436C-B43A-FC78A55C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560" y="3089183"/>
            <a:ext cx="2641344" cy="17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B9A32-7F3D-4D7A-A789-57F3777E8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9" y="1221786"/>
            <a:ext cx="2641628" cy="174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A4898C-80A4-4659-8B8E-1B2121F8E7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59" y="1222005"/>
            <a:ext cx="2641628" cy="17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21B230-9C3D-466B-ACFC-6DB7D6ACF8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46" y="4957943"/>
            <a:ext cx="2640921" cy="17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041754-0B6E-4A32-B7E4-D42A900EDE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9" y="4946738"/>
            <a:ext cx="2614910" cy="17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EF0B16-6DFE-4A2C-94F1-59B4E47DFC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60" y="4957944"/>
            <a:ext cx="2640921" cy="174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FDCB54-5EF1-4B9D-B931-E1E397D32C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4" y="4957943"/>
            <a:ext cx="2640921" cy="174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2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УСЛОВИЯ ПОСТУПЛЕНИЯ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82B679-3F6C-456A-9DBD-645104B5BE5C}"/>
              </a:ext>
            </a:extLst>
          </p:cNvPr>
          <p:cNvSpPr/>
          <p:nvPr/>
        </p:nvSpPr>
        <p:spPr>
          <a:xfrm>
            <a:off x="142451" y="1320027"/>
            <a:ext cx="11905505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филиал ВА МТО (г. Вольск, Саратовская область)  принимаются граждане Российской Федерации, имеющие документы государственного образца о среднем общем, среднем профессиональном образовании или документ государственного образца о начальном профессиональном образовании, если в нем есть запись о получении среднего (полного) общего образования, из числа: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граждан в возрасте от 16 до 22 лет, не проходивших военную службу;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граждан, прошедших военную службу, и военнослужащих, проходящих военную службу по призыву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до достижения ими возраста 24 лет;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военнослужащих, проходящих военную службу по контракту (кроме офицеров), поступающих в вуз для обучения по программам с полной военно-специальной подготовкой – до достижения ими возраста 27 лет,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 поступающие для обучения по программам со средней военно-специальной подготовкой – до достижения ими возраста 30 лет.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636A12-2377-4D94-9765-5B0AF5B36A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522" r="12968" b="12968"/>
          <a:stretch/>
        </p:blipFill>
        <p:spPr>
          <a:xfrm>
            <a:off x="478582" y="4542038"/>
            <a:ext cx="3290861" cy="219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7E602D-D64E-4EFB-B85E-2B823AC5FD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70" y="4542039"/>
            <a:ext cx="3290861" cy="219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687330-08E3-470D-B392-4A30D3DB9F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0" y="4539362"/>
            <a:ext cx="3330213" cy="219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УСЛОВИЯ ПОСТУПЛЕНИЯ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D11B9E-981B-4432-882B-EC332B8626D0}"/>
              </a:ext>
            </a:extLst>
          </p:cNvPr>
          <p:cNvSpPr/>
          <p:nvPr/>
        </p:nvSpPr>
        <p:spPr>
          <a:xfrm>
            <a:off x="148678" y="1343393"/>
            <a:ext cx="11905505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 проведении конкурса в филиал  принимаются вступительные испытания для обучения по программам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полной военной специальной подготовкой и средней военной специальной подготовкой: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состояние здоровья;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категория профессиональной пригодности;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физическая подготовленность (бег на 3 км, бег на 100 м, подтягивание на перекладине).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уровень подготовленности по общеобразовательным дисциплинам, оценивающийся по результатам ЕГЭ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минимальными пороговыми значениями (для обучения по программам высшего образования):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РУССКИЙ ЯЗЫК – 36 баллов;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МАТЕМАТИКА (профильная) - 27 баллов;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ОБЩЕСТВОЗНАНИЕ - 42 баллов.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Для обучения по программам среднего профессионального образования учитывается средний балл аттестата (баллы ЕГЭ не учитываются).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550FC-897A-4E2C-B8EC-E67CBF119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8" y="4784479"/>
            <a:ext cx="2912443" cy="194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6C1E3-3B8C-4C12-A789-51369813F4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1" y="4784479"/>
            <a:ext cx="2912443" cy="194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B0B879-D09A-4446-9533-CCCBCF74D8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0" y="4784181"/>
            <a:ext cx="2912891" cy="194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B912A-9D4B-4DF2-BC62-0CAE2EB554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76" y="4784479"/>
            <a:ext cx="2931479" cy="194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12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11109</TotalTime>
  <Words>502</Words>
  <Application>Microsoft Office PowerPoint</Application>
  <PresentationFormat>Произвольный</PresentationFormat>
  <Paragraphs>57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Учебно-методический</dc:creator>
  <cp:lastModifiedBy>Meloik</cp:lastModifiedBy>
  <cp:revision>1087</cp:revision>
  <cp:lastPrinted>2022-09-10T06:45:16Z</cp:lastPrinted>
  <dcterms:created xsi:type="dcterms:W3CDTF">2017-03-20T12:15:14Z</dcterms:created>
  <dcterms:modified xsi:type="dcterms:W3CDTF">2022-09-21T08:25:39Z</dcterms:modified>
</cp:coreProperties>
</file>