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8B682-015F-4600-8D9B-89450F35BCA6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59A1-6165-4F51-962C-6ED53DE26D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34B3-693E-4F51-813B-CF94871636A1}" type="datetime1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8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3276-3781-4DE3-9146-55F63C446C76}" type="datetime1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3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06D4-E5AF-40DA-B0B8-D51C93E93D59}" type="datetime1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D5E1-D7B6-4175-B30A-50112492F8BF}" type="datetime1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0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83A3-D5B9-40D0-985F-7D128EFD9DDA}" type="datetime1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6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1D2-D263-4240-B32A-EAFACEED24CB}" type="datetime1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B667-7533-47AD-88FF-91AE070D2890}" type="datetime1">
              <a:rPr lang="ru-RU" smtClean="0"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D055-F037-4A6F-BD72-48B6B1A0C71B}" type="datetime1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2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7968-0737-430B-B7FC-031D286E4BA8}" type="datetime1">
              <a:rPr lang="ru-RU" smtClean="0"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6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D248-6BB9-4DFE-80CF-8EC5A2519C3B}" type="datetime1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23E5-0B49-49C2-8115-B9647A7DA424}" type="datetime1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7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78FC0-2CB5-49CD-A68A-227183614378}" type="datetime1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2949579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 как средство обучения младших школьников с ограниченными возможностями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572140"/>
            <a:ext cx="7786742" cy="10128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учитель начальных классов: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Расторгуева Полина Сергеевна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4763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работе с детьми с ОВЗ необходимо придерживаться следующих принципов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6072230" cy="48180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подход к каждому обучающемуся, с учётом структуры дефектов.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педагогического такта, постоянное поощрение за малейшие успехи, своевременная помощь каждому ребёнку, развитие в нём веры в собственные силы и возможности, создание ситуации успеха на каждом уроке.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Предотвращение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наступления утомления, использование для этого разнообразных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rticle_games_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071678"/>
            <a:ext cx="2692414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240x12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429132"/>
            <a:ext cx="2643206" cy="2025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принципы организации игры: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25624"/>
            <a:ext cx="6143668" cy="48180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Соответствие игры возрасту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принуждения;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динамики;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Поддержание игровой атмосферы;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от простейших игр к сложным;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Поддержания игровой инициативы;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Взаимосвязь игровой и учебной деятельности;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Углубление содержания игровых заданий;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видов деятельности.</a:t>
            </a:r>
          </a:p>
          <a:p>
            <a:endParaRPr lang="ru-RU" dirty="0"/>
          </a:p>
        </p:txBody>
      </p:sp>
      <p:pic>
        <p:nvPicPr>
          <p:cNvPr id="4" name="Рисунок 3" descr="1240x1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428868"/>
            <a:ext cx="5143536" cy="3714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функции игры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143932" cy="25717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азвлекательная;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оммуникативная;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иагностическая;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оррекционная;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оциализация.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nl5qogdh3d7rewjgge6d8hwormjngau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500570"/>
            <a:ext cx="3648456" cy="221589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современной педагогике принята классификация игр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1034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творческие игры;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театрализованные игры;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игры.</a:t>
            </a:r>
          </a:p>
          <a:p>
            <a:endParaRPr lang="ru-RU" dirty="0"/>
          </a:p>
        </p:txBody>
      </p:sp>
      <p:sp>
        <p:nvSpPr>
          <p:cNvPr id="14338" name="AutoShape 2" descr="Сопровождение распространения технологии обучения каллиграфии обучающихся  младшего школьного возра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news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071942"/>
            <a:ext cx="4000528" cy="266701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3643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2286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Уроки, наполненные интересными играми, замысловатым сюжетом, организованные по необычному сценарию, нравятся обучающимся больше, чем будничные учебные занятия со строгой структурой и установленным режимом. И в большей степени это касается детей с ОВЗ. Ведь им требуется уделять больше внимания, больше заинтересовывать учебными предметами, знаниями, которые они получают на учебных занятиях.</a:t>
            </a:r>
          </a:p>
          <a:p>
            <a:endParaRPr lang="ru-RU" dirty="0"/>
          </a:p>
        </p:txBody>
      </p:sp>
      <p:pic>
        <p:nvPicPr>
          <p:cNvPr id="4" name="Рисунок 3" descr="1501318452_0 322 7952 4795_600x0_80_0_0_1e6de6d4e0d39c132442484d8a1840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143380"/>
            <a:ext cx="4324394" cy="2428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powerpointbase.com-876</Template>
  <TotalTime>30</TotalTime>
  <Words>227</Words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Игра как средство обучения младших школьников с ограниченными возможностями здоровья</vt:lpstr>
      <vt:lpstr>В работе с детьми с ОВЗ необходимо придерживаться следующих принципов:</vt:lpstr>
      <vt:lpstr>Основные принципы организации игры: </vt:lpstr>
      <vt:lpstr> Основные функции игры:</vt:lpstr>
      <vt:lpstr>В современной педагогике принята классификация игр: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как средство обучения младших школьников с ограниченными возможностями здоровья</dc:title>
  <dc:creator>Степан</dc:creator>
  <cp:lastModifiedBy>Степан</cp:lastModifiedBy>
  <cp:revision>5</cp:revision>
  <dcterms:created xsi:type="dcterms:W3CDTF">2023-12-11T16:49:39Z</dcterms:created>
  <dcterms:modified xsi:type="dcterms:W3CDTF">2023-12-11T18:21:00Z</dcterms:modified>
</cp:coreProperties>
</file>