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5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4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6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6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3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6017-1C2B-4F84-A4B8-C1AC61ABBDB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70DE-72CF-43E5-97F0-470779EEE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r="28007" b="25201"/>
          <a:stretch/>
        </p:blipFill>
        <p:spPr bwMode="auto">
          <a:xfrm>
            <a:off x="38788" y="404664"/>
            <a:ext cx="4478911" cy="565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" b="7050"/>
          <a:stretch/>
        </p:blipFill>
        <p:spPr bwMode="auto">
          <a:xfrm>
            <a:off x="4572001" y="312559"/>
            <a:ext cx="4536503" cy="580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mkatenok75@gmail.com</dc:creator>
  <cp:lastModifiedBy>mkatenok75@gmail.com</cp:lastModifiedBy>
  <cp:revision>4</cp:revision>
  <cp:lastPrinted>2022-09-13T20:22:01Z</cp:lastPrinted>
  <dcterms:created xsi:type="dcterms:W3CDTF">2022-09-12T19:40:14Z</dcterms:created>
  <dcterms:modified xsi:type="dcterms:W3CDTF">2023-10-22T20:36:25Z</dcterms:modified>
</cp:coreProperties>
</file>