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Военные журналисты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506863" cy="20917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Выполнили: ученики 10 класса школы №31 Соболева Камилла и </a:t>
            </a:r>
            <a:r>
              <a:rPr lang="ru-RU" sz="2800" dirty="0" err="1" smtClean="0"/>
              <a:t>Рекус</a:t>
            </a:r>
            <a:r>
              <a:rPr lang="ru-RU" sz="2800" dirty="0" smtClean="0"/>
              <a:t> Яков</a:t>
            </a:r>
          </a:p>
          <a:p>
            <a:r>
              <a:rPr lang="ru-RU" sz="2800" dirty="0" smtClean="0"/>
              <a:t>Научный руководитель: </a:t>
            </a:r>
            <a:r>
              <a:rPr lang="ru-RU" sz="2800" dirty="0" err="1" smtClean="0"/>
              <a:t>Крамчаткина</a:t>
            </a:r>
            <a:r>
              <a:rPr lang="ru-RU" sz="2800" dirty="0" smtClean="0"/>
              <a:t> Надежда Николаевна (учитель истории и обществознания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96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650" y="195434"/>
            <a:ext cx="7729728" cy="118872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Актуальность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536" y="2235887"/>
            <a:ext cx="4793119" cy="3901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Актуальность темы обоснована важностью понимания, что военные корреспонденты вносят огромный вклад в мировоззрение всех людей. Они помогают узнать все самые первые и важные новости с войны.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55" y="2541062"/>
            <a:ext cx="6121587" cy="329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1136" y="209949"/>
            <a:ext cx="7729728" cy="1188720"/>
          </a:xfrm>
        </p:spPr>
        <p:txBody>
          <a:bodyPr/>
          <a:lstStyle/>
          <a:p>
            <a:r>
              <a:rPr lang="ru-RU" dirty="0" smtClean="0"/>
              <a:t>Обязанности Профессии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4539" y="1640114"/>
            <a:ext cx="7542204" cy="5217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Суть профессии военный журналист состоит в подготовке материалов из горячих точек для печатных изданий, радио- и телевизионных каналов, а также сетевых электронных </a:t>
            </a:r>
            <a:r>
              <a:rPr lang="ru-RU" sz="2800" dirty="0" smtClean="0"/>
              <a:t>ресурсов. </a:t>
            </a:r>
            <a:r>
              <a:rPr lang="ru-RU" sz="2800" dirty="0"/>
              <a:t>Он освещает ситуацию в районе боевых действий, делает репортажи, ведет фото- и видеосъемку. Он также берет интервью у участников боевых действий, гражданского </a:t>
            </a:r>
            <a:r>
              <a:rPr lang="ru-RU" sz="2800" dirty="0" smtClean="0"/>
              <a:t>населения </a:t>
            </a:r>
            <a:r>
              <a:rPr lang="ru-RU" sz="2800" dirty="0"/>
              <a:t>На основе полученных данных он собирает материал, который отправляет редактору издания для проверки и </a:t>
            </a:r>
            <a:r>
              <a:rPr lang="ru-RU" sz="2800" dirty="0" smtClean="0"/>
              <a:t>размещения.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92" y="1640114"/>
            <a:ext cx="5047343" cy="50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558" y="449565"/>
            <a:ext cx="4486656" cy="1141497"/>
          </a:xfrm>
        </p:spPr>
        <p:txBody>
          <a:bodyPr/>
          <a:lstStyle/>
          <a:p>
            <a:r>
              <a:rPr lang="ru-RU" dirty="0" smtClean="0"/>
              <a:t>Необходимые качества и навыки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2457" y="319314"/>
            <a:ext cx="6139543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Военный журналист должен знать и соблюдать нормы национального и международного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законодательства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Перед отправкой на передовую такой сотрудник должен изучить местность и ее географические, биологические и социальные особенности, запомнить обычаи и ритуалы местных народов. Также необходимо освоить необходимые навыки выживания в сложных ситуациях. Для написания материалов необходимо обладать грамотностью, знать стилистические и жанровые особенности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текстов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715" y="1591062"/>
            <a:ext cx="60524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Военный журналист должен обладать: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творческим складом ума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коммуникабельностью и общительностью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умением работать в сложных условиях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психологической устойчивостью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эрудицией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выносливостью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11" y="4847772"/>
            <a:ext cx="3663019" cy="20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4501" y="269885"/>
            <a:ext cx="4486656" cy="1141497"/>
          </a:xfrm>
        </p:spPr>
        <p:txBody>
          <a:bodyPr/>
          <a:lstStyle/>
          <a:p>
            <a:r>
              <a:rPr lang="ru-RU" dirty="0" smtClean="0"/>
              <a:t>Достоинства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9429" y="1609344"/>
            <a:ext cx="4681728" cy="497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1) Постоянное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общение с разными людьми, расширение круга знакомых.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Часто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приходится бывать в разных местах, что позволяет открывать для себя много нового.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3) Талантливые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мастера пользуются заслуженным авторитетом в обществе и востребованы на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медийном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рынке, им предлагают высокие гонорары.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34" y="252318"/>
            <a:ext cx="4517528" cy="117663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80934" y="1636631"/>
            <a:ext cx="4517528" cy="49946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1) Деятельность </a:t>
            </a:r>
            <a:r>
              <a:rPr lang="ru-RU" sz="2400" dirty="0"/>
              <a:t>связана с постоянными </a:t>
            </a:r>
            <a:r>
              <a:rPr lang="ru-RU" sz="2400" dirty="0" smtClean="0"/>
              <a:t> и частыми командировками</a:t>
            </a:r>
            <a:r>
              <a:rPr lang="ru-RU" sz="2400" dirty="0"/>
              <a:t>.</a:t>
            </a:r>
          </a:p>
          <a:p>
            <a:pPr algn="l"/>
            <a:r>
              <a:rPr lang="ru-RU" sz="2400" dirty="0" smtClean="0"/>
              <a:t>2) Большое </a:t>
            </a:r>
            <a:r>
              <a:rPr lang="ru-RU" sz="2400" dirty="0"/>
              <a:t>количество военных журналистов погибает во время исполнения своих обязанностей.</a:t>
            </a:r>
          </a:p>
          <a:p>
            <a:pPr algn="l"/>
            <a:r>
              <a:rPr lang="ru-RU" sz="2400" dirty="0" smtClean="0"/>
              <a:t>3) Работа </a:t>
            </a:r>
            <a:r>
              <a:rPr lang="ru-RU" sz="2400" dirty="0"/>
              <a:t>связана с большим количеством стресса, что может негативно сказаться на состоянии нервной системы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 smtClean="0"/>
              <a:t>4) Редкое общение с близкими и родными.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293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94116" y="224115"/>
            <a:ext cx="6542314" cy="11547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учреждения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136" y="3370704"/>
            <a:ext cx="3799114" cy="3799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94962"/>
            <a:ext cx="94364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Абитуриенты, которых заинтересовала данная профессия могут поступить в два вуза, которые специализируются на военной журналистике: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	1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sz="2400" dirty="0" smtClean="0"/>
              <a:t> ВУМО (Военный университет Министерства обороны Российской Федерации), в котором есть Военно-гуманитарный факультет. Срок обучения на этой программе составит 5 лет, а из экзаменов нужно сдавать русский язык, литературу и историю.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	2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sz="2400" dirty="0" smtClean="0"/>
              <a:t> ВГУ (Воронежский </a:t>
            </a:r>
            <a:r>
              <a:rPr lang="ru-RU" sz="2400" dirty="0"/>
              <a:t>г</a:t>
            </a:r>
            <a:r>
              <a:rPr lang="ru-RU" sz="2400" dirty="0" smtClean="0"/>
              <a:t>осударственный университет), в котором есть факультет журналистики. Срок обучения также 5 лет. Из экзаменов необходимо сдать русский язык, литературу, историю/общество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	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3)</a:t>
            </a:r>
            <a:r>
              <a:rPr lang="ru-RU" sz="2400" dirty="0" err="1" smtClean="0"/>
              <a:t>ТвГУ</a:t>
            </a:r>
            <a:r>
              <a:rPr lang="ru-RU" sz="2400" dirty="0" smtClean="0"/>
              <a:t> (Тверской </a:t>
            </a:r>
            <a:r>
              <a:rPr lang="ru-RU" sz="2400" dirty="0"/>
              <a:t>г</a:t>
            </a:r>
            <a:r>
              <a:rPr lang="ru-RU" sz="2400" dirty="0" smtClean="0"/>
              <a:t>осударственный университет), в котором филологический факультет с направлением журналистики. Из экзаменов необходимо сдавать русский язык, литературу и обществознание.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47917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66999"/>
            <a:ext cx="8991600" cy="1645920"/>
          </a:xfrm>
        </p:spPr>
        <p:txBody>
          <a:bodyPr/>
          <a:lstStyle/>
          <a:p>
            <a:r>
              <a:rPr lang="ru-RU" dirty="0" smtClean="0"/>
              <a:t>Перспективы военной журналистики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06817" y="2789392"/>
            <a:ext cx="68062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время, в связи с военной операцией на Украине, обострившимися отношениями стран во всём мире, карьера военного журналиста становится очень актуальной и дальновидной. Причём, что в современном мире почти в каждом уголке страны происходит военное столкновение, которое непременно кого-нибудь заинтересует и значимость военного журналиста неизмеримо возрастает, поэтому перспективы у этой профессии огромные.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1" y="2872921"/>
            <a:ext cx="3618593" cy="36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5551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73</TotalTime>
  <Words>400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Parcel</vt:lpstr>
      <vt:lpstr>Военные журналисты</vt:lpstr>
      <vt:lpstr>Актуальность </vt:lpstr>
      <vt:lpstr>Обязанности Профессии</vt:lpstr>
      <vt:lpstr>Необходимые качества и навыки</vt:lpstr>
      <vt:lpstr>Достоинства </vt:lpstr>
      <vt:lpstr>Образовательные учреждения</vt:lpstr>
      <vt:lpstr>Перспективы военной журналистики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журналисты</dc:title>
  <dc:creator>A8</dc:creator>
  <cp:lastModifiedBy>A8</cp:lastModifiedBy>
  <cp:revision>10</cp:revision>
  <dcterms:created xsi:type="dcterms:W3CDTF">2023-04-10T13:21:11Z</dcterms:created>
  <dcterms:modified xsi:type="dcterms:W3CDTF">2023-04-10T16:16:26Z</dcterms:modified>
</cp:coreProperties>
</file>