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belyj.tverlib.ru/sites/default/files/%D0%92%D1%8B%D1%81%D1%82%D0%B0%D0%B2%D0%BA%D0%B8%20%D0%B8%20%D0%B0%D0%BA%D1%86%D0%B8%D0%B8%2015022023%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4" descr="https://www.pngmart.com/files/11/Luxury-Golden-Frame-PNG-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istrator\Desktop\Новая папка\1653004545_9-celes-club-p-fon-dlya-prezentatsii-afganskaya-voina-kra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history.tver.ru/book/af/vol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714348" y="1428736"/>
            <a:ext cx="2721690" cy="38160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86116" y="642918"/>
            <a:ext cx="5214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ВОЛКОВ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ВАДИМ ЕВГЕНЬЕВИЧ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Рядовой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21431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разорвавшегося рядом снаряда. Награжден орденом Красной Звезды.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istrator\Desktop\Новая папка\1653004582_4-celes-club-p-fon-dlya-prezentatsii-afganskaya-voina-kr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86182" y="3071810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ХЛЕБНИКОВ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НИКОЛАЕВИЧ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ЛЕЙТЕНАНТ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www.history.tver.ru/book/af/hle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>
            <a:off x="785786" y="1000108"/>
            <a:ext cx="3078474" cy="4572032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86182" y="45005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подходе к земле вертолет, потеряв управление, врезался в гору и взорвался. Весь экипаж погиб. Награжден орденом Красной Звезды. 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administrator\Desktop\Новая папка\1653004563_11-celes-club-p-fon-dlya-prezentatsii-afganskaya-voina-kr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52735" t="43945" r="26757" b="22363"/>
          <a:stretch>
            <a:fillRect/>
          </a:stretch>
        </p:blipFill>
        <p:spPr bwMode="auto">
          <a:xfrm>
            <a:off x="5500694" y="1285860"/>
            <a:ext cx="3143272" cy="428628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1357298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ри исполнении боевой задачи, проявил себя смелым и решительным воином. В парке Победы на аллее Памяти погибших в Афганистане посажено деревце в честь Владимира Клюева.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54803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КЛЮЕВ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БОРИСОВИЧ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амятник воинам-интернационалист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501090" cy="6215106"/>
          </a:xfrm>
          <a:prstGeom prst="rect">
            <a:avLst/>
          </a:prstGeom>
          <a:noFill/>
        </p:spPr>
      </p:pic>
      <p:pic>
        <p:nvPicPr>
          <p:cNvPr id="4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428604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этих людей в Твери возведён большой мемориальный комплекс – памятник воинам-интернационалистам.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 Тверской области вспоминают воинов-интернационалис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82030" cy="6238875"/>
          </a:xfrm>
          <a:prstGeom prst="rect">
            <a:avLst/>
          </a:prstGeom>
          <a:noFill/>
        </p:spPr>
      </p:pic>
      <p:pic>
        <p:nvPicPr>
          <p:cNvPr id="4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краям объекта выгравированы названия регионов земного шара, где в локальных конфликтах участвовали наши земляки.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амятник воинам-интернационалист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noFill/>
        </p:spPr>
      </p:pic>
      <p:pic>
        <p:nvPicPr>
          <p:cNvPr id="4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28926" y="5429264"/>
            <a:ext cx="3643338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Имена уроженцев Тверского края можно видеть на шести мраморных колоннах стены, обрамляющей комплекс.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57166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на полях сражения в мире официально погибло 258 </a:t>
            </a:r>
            <a:r>
              <a:rPr lang="ru-RU" sz="2000" b="1" dirty="0" err="1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тверичей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0 лет назад Советский Союз вывел свои войска из Афгани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15106"/>
          </a:xfrm>
          <a:prstGeom prst="rect">
            <a:avLst/>
          </a:prstGeom>
          <a:noFill/>
        </p:spPr>
      </p:pic>
      <p:pic>
        <p:nvPicPr>
          <p:cNvPr id="3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714356"/>
            <a:ext cx="3571900" cy="137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Красные гвоздики лежат на чёрном граните мемориала воинам-интернационалистам 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28662" y="5143512"/>
            <a:ext cx="7572428" cy="112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Затянутся раны, напоминая о себе в непогоду. Потускнеют боевые ордена, вырастут дети. Но эти воины останутся в памяти народа. Останутся стихи и песни, рождённые на войне, рассказывающие о силе духа и мужестве русского солдата.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nistrator\Desktop\ocr.jf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t="1136" r="1660" b="3409"/>
          <a:stretch>
            <a:fillRect/>
          </a:stretch>
        </p:blipFill>
        <p:spPr bwMode="auto">
          <a:xfrm>
            <a:off x="285720" y="214290"/>
            <a:ext cx="8858280" cy="6357982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214678" y="4357694"/>
            <a:ext cx="55006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Воины-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интернационалисты –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это люди, которые выполняли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задания Родины в различных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странах нашей планеты, рискуя своей жизнью и здоровьем, а  при необходимости жертвуя ими во славу нашего Отечества.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143248"/>
            <a:ext cx="3143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15 февраля наша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страна отмечает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День памяти воинов-интернационалистов.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40988" y="5272356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АФГАНСКАЯ ВОЙНА</a:t>
            </a:r>
            <a:endParaRPr lang="ru-RU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22.12.1979 – 15.02.1989 гг.</a:t>
            </a:r>
            <a:endParaRPr lang="ru-RU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sammler.ru/uploads/post-5-1234962204_thumb.jpg"/>
          <p:cNvPicPr>
            <a:picLocks noChangeAspect="1" noChangeArrowheads="1"/>
          </p:cNvPicPr>
          <p:nvPr/>
        </p:nvPicPr>
        <p:blipFill>
          <a:blip r:embed="rId2"/>
          <a:srcRect l="3333" t="9287" r="47499" b="1619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8680" name="AutoShape 8" descr="https://www.opengaz.ru/sites/www.opengaz.ru/files/doc/afg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s://avatars.dzeninfra.ru/get-zen_doc/1916740/pub_602d420425981e1b680c56ba_602d422725981e1b680ca86c/scale_120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15008" y="4143380"/>
            <a:ext cx="326229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336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АФГАНСКАЯ ВОЙНА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eaLnBrk="0" fontAlgn="base" hangingPunct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22.12.1979   –       15.02.1989 гг.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kartinkin.net/pics/uploads/posts/2022-08/1659522742_65-kartinkin-net-p-afganskaya-voina-art-oboi-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786478"/>
          </a:xfrm>
          <a:prstGeom prst="rect">
            <a:avLst/>
          </a:prstGeom>
          <a:noFill/>
        </p:spPr>
      </p:pic>
      <p:pic>
        <p:nvPicPr>
          <p:cNvPr id="3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86182" y="571480"/>
            <a:ext cx="33575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ПРОШЛИ ЧЕРЕЗ ГОРНИЛО АФГАНИСТАНА И БОЛЕЕ 3600 УРОЖЕНЦЕВ ТОГДАШНЕЙ КАЛИНИНСКОЙ ОБЛАСТИ.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" name="Picture 6" descr="https://trafaret-decor.ru/sites/default/files/ramki/thin/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3071834" cy="23574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1357298"/>
            <a:ext cx="3143272" cy="240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Даже спустя десятилетия большинство афганцев неохотно рассказывают про детали своей военной жизни. Кто-то отшучивается, кто-то просто замыкается и молчит, а кто-то иногда плачет. 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administrator\Desktop\Новая папка\1653004619_56-celes-club-p-fon-dlya-prezentatsii-afganskaya-voina-kra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https://trafaret-decor.ru/sites/default/files/ramki/thin/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71876"/>
            <a:ext cx="3071834" cy="22860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5" name="Прямоугольник 4"/>
          <p:cNvSpPr/>
          <p:nvPr/>
        </p:nvSpPr>
        <p:spPr>
          <a:xfrm>
            <a:off x="5786446" y="3571876"/>
            <a:ext cx="3071802" cy="2147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Афганистан – ты стих души моей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верности Святой солдатской чести,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памяти  той круговерти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дней,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всё смешалось: ложь и правда вместе.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istrator\Desktop\Новая папка\1653004633_32-celes-club-p-fon-dlya-prezentatsii-afganskaya-voina-kra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s://trafaret-decor.ru/sites/default/files/ramki/thin/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85728"/>
            <a:ext cx="3071834" cy="471490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15008" y="357166"/>
            <a:ext cx="3143272" cy="112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«Для меня это день памяти. Были ребята, многие полегли там. Остальное все внутри…»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57166"/>
            <a:ext cx="356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ВОСПОМИНАНИЯ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428736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свой долг выполнили с честью»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857884" y="2071678"/>
            <a:ext cx="2928958" cy="291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«Мы не потерпели поражение, не одержали победы, но мы выполнили возложенные на нас задачи. Мы вышли оттуда красиво, с гордо поднятыми раскрытыми знаменами. Весь мир это видел!»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istrator\Desktop\Новая папка\1653004629_58-celes-club-p-fon-dlya-prezentatsii-afganskaya-voina-kra-61.jpg"/>
          <p:cNvPicPr>
            <a:picLocks noChangeAspect="1" noChangeArrowheads="1"/>
          </p:cNvPicPr>
          <p:nvPr/>
        </p:nvPicPr>
        <p:blipFill>
          <a:blip r:embed="rId2"/>
          <a:srcRect l="390" t="5555" r="2265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357166"/>
            <a:ext cx="342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КНИГА   ПАМЯТИ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dministrator\Desktop\Новая папка\1653004590_17-celes-club-p-fon-dlya-prezentatsii-afganskaya-voina-kra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6445" t="31495" r="58984" b="14306"/>
          <a:stretch>
            <a:fillRect/>
          </a:stretch>
        </p:blipFill>
        <p:spPr bwMode="auto">
          <a:xfrm>
            <a:off x="5643570" y="1428736"/>
            <a:ext cx="3071834" cy="392909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54640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ФЁДОРОВИЧ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ЕЛИЗАРОВ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2858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ТВЕРСКОЙ ГЕРОЙ РОССИЙСКОЙ ФЕДЕРАЦИИ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00240"/>
            <a:ext cx="5143536" cy="148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июля 1993 года за мужество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героизм во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инцидента на таджикско-афганской границе сержанту Владимиру Фёдоровичу Елизарову было посмертно присвоено звание Героя Российской Федерации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Новая папка\1653004599_59-celes-club-p-fon-dlya-prezentatsii-afganskaya-voina-kra-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https://img-fotki.yandex.ru/get/6744/16969765.23f/0_916f4_732ae6e9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www.history.tver.ru/book/af/be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57298"/>
            <a:ext cx="2928958" cy="4071966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28926" y="428604"/>
            <a:ext cx="6000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БЕЛЯЕВ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НИКОЛАЕВИЧ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Рядовой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928802"/>
            <a:ext cx="4572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декабря 1985 г. при высадке с вертолета попал под минометный обстрел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Красной Звезды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Афганистан</dc:title>
  <dc:creator>administrator; Фадеева Г.Ю.</dc:creator>
  <cp:lastModifiedBy>administrator</cp:lastModifiedBy>
  <cp:revision>2</cp:revision>
  <dcterms:created xsi:type="dcterms:W3CDTF">2023-04-10T10:38:49Z</dcterms:created>
  <dcterms:modified xsi:type="dcterms:W3CDTF">2023-04-10T10:39:37Z</dcterms:modified>
</cp:coreProperties>
</file>