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5" r:id="rId5"/>
    <p:sldId id="276" r:id="rId6"/>
    <p:sldId id="277" r:id="rId7"/>
    <p:sldId id="272" r:id="rId8"/>
    <p:sldId id="262" r:id="rId9"/>
    <p:sldId id="263" r:id="rId10"/>
    <p:sldId id="27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CAEC5-E369-4FF7-9D7E-98255A431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9113A3-F537-4383-A008-9F8F9BD91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F72F8-A0AF-4B9C-982D-90F9CCF7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C7BFA-E3B1-45A9-9EE4-189700EE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6F9E7-D929-418C-BB06-A6D1D05D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0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67CFE-F1E1-4B6E-9F1E-FD9E67B0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D4606-B7E7-498A-A8BF-590EA42A1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B13E6-9B7D-46D4-A54A-7FA53C6F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19B28-FB20-4332-A75B-EE9A49DE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44055-97E7-4FD0-B6DF-DC7876E1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BE9951-5B88-4BD9-939E-71EC4742F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18EDB-172C-43CA-8F9F-EB32C98A9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4713D-40E5-4CBA-972E-7FF7B069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02517-1121-404C-B0D1-4E5CA2A9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A3536-E9D8-4BB2-8C4C-7EAF2258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8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8D35C-71B8-41A7-A0A9-7425E190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BACFCA-9328-4312-852A-C14BD5235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ADA6B-0237-422B-9BE7-2BB3A545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6DEAB-8CDA-4D5A-A00F-43DEA560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210B0-9810-44A1-9BA1-D88BDA94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698A9-F09B-4E0D-8E36-90E521A1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2C894-7E3E-4904-A0B5-36AB2564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32466-6862-4363-9054-9B6D9F10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EA277-8CEB-4651-AEE4-EDB2167C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6817B-01D9-46D1-896F-936F377E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4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12AE6-9EF4-4DAA-A3A7-91861FFA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F5944-9E5D-4240-A7A0-A7F39E997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98903-2D1F-4254-B17B-386E26AF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59DD27-1558-4AED-8D93-A86FBB32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C3AA3C-90A5-4D46-94D5-63B66AB2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7A305A-972D-4B3B-8692-0D7C692D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B0A3A-E8AD-43E6-8682-AFD2C718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CC73E-67BF-44F7-8AD1-46CB3AEE4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04ECE-CAB9-43AD-AE29-75886AF5C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960F52-E097-4FE2-BE4E-03F8A9353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C5BA07-D474-43B3-BAA9-4416E33BF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7EC2EE-1C20-4EB4-9E31-1602AE4C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70E64-2EDC-4D26-A500-2C8EBACE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082A4B-B0FA-4890-B973-C7AA639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4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5134D-8534-423B-A26B-29D3FC4C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63B248-7602-48A5-96BD-E56FC005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4F8E51-7FB5-4D09-820B-60988C1E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4225CD-2C87-4DDB-98FB-3DEBF231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5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91DBC2-081B-4507-8B9B-B7F6CBFE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F93B5-1FEB-4474-815E-7DB6E3C2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CBD2B2-A8C4-4207-9FD5-757E9A65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7BAA-94DA-4C32-892F-9507B664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426D8-BF24-473B-8503-4B77243F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462D1B-FF9D-4F6A-B398-45D15184F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CF6DB7-0B69-4D9B-AA83-6CDF4728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72ED2D-F9C6-4C9B-8CA6-AECFDF1B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BFF724-4BD8-43F0-A273-B4EDF05B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6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58A53-4C55-41EA-A4EE-0AD304A2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4D37F-099A-4EE0-B288-02C56A942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496D7C-FE62-4BB6-B8CC-60A05EB7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A04DED-551B-417B-BD13-8F32D015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81F50-3B2D-4B33-903B-36B11C2B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F2A05-318B-485A-8B69-A7D5CEAC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87B35-2E73-48EB-A9A2-7AB4514F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059B7-0D3C-4878-97B7-A70586D57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1FBF1-44C7-4416-A453-F97AB2803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055A-0E3B-4BDB-B6E6-99B34D64690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7BC6E-21E0-4A59-9884-5C7A42D4E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82C72-2B1B-4CD1-873D-FCA8462BD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EA17-3F34-485C-896F-EB29DC77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DDF31-F2B3-4250-A169-AA4AD8523E5F}"/>
              </a:ext>
            </a:extLst>
          </p:cNvPr>
          <p:cNvSpPr txBox="1"/>
          <p:nvPr/>
        </p:nvSpPr>
        <p:spPr>
          <a:xfrm>
            <a:off x="-1" y="1674674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РАЗРАБОТЧИК НЕЙРОННЫХ СЕТЕЙ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1075423" y="637841"/>
            <a:ext cx="1004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МОУ «Тверской лицей»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CA8F5-21E4-4B91-8804-710CCFFA19C1}"/>
              </a:ext>
            </a:extLst>
          </p:cNvPr>
          <p:cNvSpPr txBox="1"/>
          <p:nvPr/>
        </p:nvSpPr>
        <p:spPr>
          <a:xfrm>
            <a:off x="2955982" y="3881057"/>
            <a:ext cx="8160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Презентацию подготовили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ученики 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ru-RU" sz="2400" b="1" baseline="30000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класса</a:t>
            </a:r>
          </a:p>
          <a:p>
            <a:pPr algn="r"/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Крутов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Денис</a:t>
            </a:r>
          </a:p>
          <a:p>
            <a:pPr algn="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Малер Виктория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проекта:</a:t>
            </a:r>
          </a:p>
          <a:p>
            <a:pPr algn="r"/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Макарова Наталья Владимировна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415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Перспективы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1ADC0-C4AC-429B-AE1E-4596DD72E525}"/>
              </a:ext>
            </a:extLst>
          </p:cNvPr>
          <p:cNvSpPr txBox="1"/>
          <p:nvPr/>
        </p:nvSpPr>
        <p:spPr>
          <a:xfrm>
            <a:off x="609598" y="1475333"/>
            <a:ext cx="6243486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Грамотный специалист будет всегда востребован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Нейросети активно развиваются, требуется большое количество специалистов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b="1" dirty="0">
              <a:ln>
                <a:solidFill>
                  <a:schemeClr val="bg1"/>
                </a:solidFill>
              </a:ln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AutoShape 2" descr="Нейросеть закрыли через 2 дня после запуска из-за вредных советов | РБК Life">
            <a:extLst>
              <a:ext uri="{FF2B5EF4-FFF2-40B4-BE49-F238E27FC236}">
                <a16:creationId xmlns:a16="http://schemas.microsoft.com/office/drawing/2014/main" id="{71EA09A1-5E07-4C86-BDDD-388EBC451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Профессия разработчик. ИТ. Описание профессии. Обязанности разработчика.  Карьера в ИТ. Работа в ИТ. Как стать айтишником">
            <a:extLst>
              <a:ext uri="{FF2B5EF4-FFF2-40B4-BE49-F238E27FC236}">
                <a16:creationId xmlns:a16="http://schemas.microsoft.com/office/drawing/2014/main" id="{0D470B4C-099A-4684-B7FD-6B757B5F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48" y="1684266"/>
            <a:ext cx="4885254" cy="348946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8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463549" y="1026855"/>
            <a:ext cx="1126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</a:t>
            </a:r>
            <a:r>
              <a:rPr lang="ru-RU" sz="6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CCB1D1-2115-4C59-AEF4-73345D94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80" y="2399071"/>
            <a:ext cx="6325640" cy="393760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737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Актуальность и важность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A72FB-DAB1-4AA1-8640-4601A0BA4691}"/>
              </a:ext>
            </a:extLst>
          </p:cNvPr>
          <p:cNvSpPr txBox="1"/>
          <p:nvPr/>
        </p:nvSpPr>
        <p:spPr>
          <a:xfrm>
            <a:off x="609598" y="1475333"/>
            <a:ext cx="5702710" cy="500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современном мире нейронные сети играют большую роль и их внедряют во все сферы жизни.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Рынок труда специалистов по разработке нейронных сетей испытывает большую нехватку. </a:t>
            </a:r>
          </a:p>
        </p:txBody>
      </p:sp>
      <p:pic>
        <p:nvPicPr>
          <p:cNvPr id="1026" name="Picture 2" descr="Как искусственный интеллект и человек соперничают в хитрости - Locuri de  munca în Moldova joblist.md">
            <a:extLst>
              <a:ext uri="{FF2B5EF4-FFF2-40B4-BE49-F238E27FC236}">
                <a16:creationId xmlns:a16="http://schemas.microsoft.com/office/drawing/2014/main" id="{CAFD0796-405B-4A77-B2C9-6DC09DBA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57" y="2242780"/>
            <a:ext cx="5102943" cy="277871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2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кого подходит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A72FB-DAB1-4AA1-8640-4601A0BA4691}"/>
              </a:ext>
            </a:extLst>
          </p:cNvPr>
          <p:cNvSpPr txBox="1"/>
          <p:nvPr/>
        </p:nvSpPr>
        <p:spPr>
          <a:xfrm>
            <a:off x="609598" y="1475333"/>
            <a:ext cx="5702710" cy="500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Профессия разработчика нейросетей имеет ярко выраженный информационно-технический характер. Она подходит для людей, интересующихся информационными технологиями, компьютерами, математикой.</a:t>
            </a:r>
          </a:p>
        </p:txBody>
      </p:sp>
      <p:pic>
        <p:nvPicPr>
          <p:cNvPr id="2050" name="Picture 2" descr="В Мурманской области выяснят, как население использует информационные  технологии — Мурманский вестник - #101197">
            <a:extLst>
              <a:ext uri="{FF2B5EF4-FFF2-40B4-BE49-F238E27FC236}">
                <a16:creationId xmlns:a16="http://schemas.microsoft.com/office/drawing/2014/main" id="{1A1E22B7-923B-4149-9BF0-E368D25F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80" y="1605059"/>
            <a:ext cx="4859522" cy="364788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2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Деятельность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1ADC0-C4AC-429B-AE1E-4596DD72E525}"/>
              </a:ext>
            </a:extLst>
          </p:cNvPr>
          <p:cNvSpPr txBox="1"/>
          <p:nvPr/>
        </p:nvSpPr>
        <p:spPr>
          <a:xfrm>
            <a:off x="609598" y="1475333"/>
            <a:ext cx="6243486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Написание алгоритмов и программного обеспечения для работы нейросети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баз данных, составление статистики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и развитие новых технологий искусственного интеллекта</a:t>
            </a:r>
          </a:p>
        </p:txBody>
      </p:sp>
      <p:pic>
        <p:nvPicPr>
          <p:cNvPr id="4098" name="Picture 2" descr="Работа с кодом: все о профессии программиста – Картина дня – Коммерсантъ">
            <a:extLst>
              <a:ext uri="{FF2B5EF4-FFF2-40B4-BE49-F238E27FC236}">
                <a16:creationId xmlns:a16="http://schemas.microsoft.com/office/drawing/2014/main" id="{6D9B0792-4D88-4055-9665-4387E2F0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64" y="2175969"/>
            <a:ext cx="4650965" cy="304834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3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Достоинства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1ADC0-C4AC-429B-AE1E-4596DD72E525}"/>
              </a:ext>
            </a:extLst>
          </p:cNvPr>
          <p:cNvSpPr txBox="1"/>
          <p:nvPr/>
        </p:nvSpPr>
        <p:spPr>
          <a:xfrm>
            <a:off x="609598" y="1475333"/>
            <a:ext cx="6243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Высокая заработная плата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Перспективность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направления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карьерного роста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Востребованность профессии, дефицит кадров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D2710-8D51-4FB0-A115-650E70EA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139" y="767447"/>
            <a:ext cx="4226234" cy="538266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7785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Сложности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1ADC0-C4AC-429B-AE1E-4596DD72E525}"/>
              </a:ext>
            </a:extLst>
          </p:cNvPr>
          <p:cNvSpPr txBox="1"/>
          <p:nvPr/>
        </p:nvSpPr>
        <p:spPr>
          <a:xfrm>
            <a:off x="609598" y="1475333"/>
            <a:ext cx="6243486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Постоянное самообучение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Необходимость знания английского языка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Высокая конкуренция (особенно среди новичков)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Постоянная работа за компьютером</a:t>
            </a:r>
          </a:p>
        </p:txBody>
      </p:sp>
      <p:pic>
        <p:nvPicPr>
          <p:cNvPr id="5122" name="Picture 2" descr="Уставший программист (60 фото)">
            <a:extLst>
              <a:ext uri="{FF2B5EF4-FFF2-40B4-BE49-F238E27FC236}">
                <a16:creationId xmlns:a16="http://schemas.microsoft.com/office/drawing/2014/main" id="{96E2407C-E8DC-4664-B024-D05FEFFD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74" y="1626361"/>
            <a:ext cx="5379528" cy="359356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5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ВУЗЫ</a:t>
            </a:r>
          </a:p>
        </p:txBody>
      </p:sp>
      <p:pic>
        <p:nvPicPr>
          <p:cNvPr id="2050" name="Picture 2" descr="ТвГУ. Корпус 3 - Тверь">
            <a:extLst>
              <a:ext uri="{FF2B5EF4-FFF2-40B4-BE49-F238E27FC236}">
                <a16:creationId xmlns:a16="http://schemas.microsoft.com/office/drawing/2014/main" id="{3DE7E239-34D7-43F9-A459-81B017FC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774666"/>
            <a:ext cx="4375384" cy="328153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вГТУ (Тверь) объявляет допзачисление на бюджетные места 9 августа 2022">
            <a:extLst>
              <a:ext uri="{FF2B5EF4-FFF2-40B4-BE49-F238E27FC236}">
                <a16:creationId xmlns:a16="http://schemas.microsoft.com/office/drawing/2014/main" id="{2837EFC8-D015-4E57-8466-4E07603E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80" y="1494746"/>
            <a:ext cx="5982753" cy="386850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FEC6B-EC06-45C0-8AB4-2E832936CED4}"/>
              </a:ext>
            </a:extLst>
          </p:cNvPr>
          <p:cNvSpPr txBox="1"/>
          <p:nvPr/>
        </p:nvSpPr>
        <p:spPr>
          <a:xfrm>
            <a:off x="1321030" y="5297143"/>
            <a:ext cx="29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ТвГУ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2038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77E7A-B8D3-478D-9295-D68F8587CD78}"/>
              </a:ext>
            </a:extLst>
          </p:cNvPr>
          <p:cNvSpPr txBox="1"/>
          <p:nvPr/>
        </p:nvSpPr>
        <p:spPr>
          <a:xfrm>
            <a:off x="7109696" y="5587406"/>
            <a:ext cx="29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ТГТУ</a:t>
            </a:r>
          </a:p>
        </p:txBody>
      </p:sp>
    </p:spTree>
    <p:extLst>
      <p:ext uri="{BB962C8B-B14F-4D97-AF65-F5344CB8AC3E}">
        <p14:creationId xmlns:p14="http://schemas.microsoft.com/office/powerpoint/2010/main" val="124707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FEC6B-EC06-45C0-8AB4-2E832936CED4}"/>
              </a:ext>
            </a:extLst>
          </p:cNvPr>
          <p:cNvSpPr txBox="1"/>
          <p:nvPr/>
        </p:nvSpPr>
        <p:spPr>
          <a:xfrm>
            <a:off x="1786315" y="5284166"/>
            <a:ext cx="29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МФТИ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77E7A-B8D3-478D-9295-D68F8587CD78}"/>
              </a:ext>
            </a:extLst>
          </p:cNvPr>
          <p:cNvSpPr txBox="1"/>
          <p:nvPr/>
        </p:nvSpPr>
        <p:spPr>
          <a:xfrm>
            <a:off x="6262763" y="5279418"/>
            <a:ext cx="545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МГТУ им. Н. Э. Баумана</a:t>
            </a:r>
          </a:p>
        </p:txBody>
      </p:sp>
      <p:pic>
        <p:nvPicPr>
          <p:cNvPr id="4098" name="Picture 2" descr="Тот самый Физтех">
            <a:extLst>
              <a:ext uri="{FF2B5EF4-FFF2-40B4-BE49-F238E27FC236}">
                <a16:creationId xmlns:a16="http://schemas.microsoft.com/office/drawing/2014/main" id="{88B9EC2E-5682-4E86-80AC-0DF2ED0F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747388"/>
            <a:ext cx="5305955" cy="326472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осковский государственный технический университет имени Н.Э. Баумана;  Учебный Центр Alfakom">
            <a:extLst>
              <a:ext uri="{FF2B5EF4-FFF2-40B4-BE49-F238E27FC236}">
                <a16:creationId xmlns:a16="http://schemas.microsoft.com/office/drawing/2014/main" id="{BE453949-D9F1-4EE9-B72A-7BC4667E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51" y="1742640"/>
            <a:ext cx="4932391" cy="326947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7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A3BAD1-C4F1-48C4-9517-07684B53A6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4D4A4-B168-4ED2-8970-ED0DA6EAFF62}"/>
              </a:ext>
            </a:extLst>
          </p:cNvPr>
          <p:cNvSpPr txBox="1"/>
          <p:nvPr/>
        </p:nvSpPr>
        <p:spPr>
          <a:xfrm>
            <a:off x="609598" y="767447"/>
            <a:ext cx="100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ВУЗЫ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FEC6B-EC06-45C0-8AB4-2E832936CED4}"/>
              </a:ext>
            </a:extLst>
          </p:cNvPr>
          <p:cNvSpPr txBox="1"/>
          <p:nvPr/>
        </p:nvSpPr>
        <p:spPr>
          <a:xfrm>
            <a:off x="1583021" y="5143691"/>
            <a:ext cx="34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НИЯУ «МИФИ»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77E7A-B8D3-478D-9295-D68F8587CD78}"/>
              </a:ext>
            </a:extLst>
          </p:cNvPr>
          <p:cNvSpPr txBox="1"/>
          <p:nvPr/>
        </p:nvSpPr>
        <p:spPr>
          <a:xfrm>
            <a:off x="6430633" y="5143691"/>
            <a:ext cx="545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2038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ИТМО</a:t>
            </a:r>
          </a:p>
        </p:txBody>
      </p:sp>
      <p:pic>
        <p:nvPicPr>
          <p:cNvPr id="5124" name="Picture 4" descr="НИЯУ МИФИ 2023: Национальный исследовательский ядерный университет «МИФИ» -  стоит ли поступать? ВСЯ ИНФОРМАЦИЯ">
            <a:extLst>
              <a:ext uri="{FF2B5EF4-FFF2-40B4-BE49-F238E27FC236}">
                <a16:creationId xmlns:a16="http://schemas.microsoft.com/office/drawing/2014/main" id="{20992A37-3F0C-4298-A0A3-491AB7708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r="17230"/>
          <a:stretch/>
        </p:blipFill>
        <p:spPr bwMode="auto">
          <a:xfrm>
            <a:off x="527756" y="1622606"/>
            <a:ext cx="5568244" cy="334023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Университет ИТМО наращивает позиции в рейтинге THE University Impact  Rankings">
            <a:extLst>
              <a:ext uri="{FF2B5EF4-FFF2-40B4-BE49-F238E27FC236}">
                <a16:creationId xmlns:a16="http://schemas.microsoft.com/office/drawing/2014/main" id="{CFCE67B7-BB51-4A00-AAC0-4DC68652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7" y="1622606"/>
            <a:ext cx="5013478" cy="334023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30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168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Krutov</dc:creator>
  <cp:lastModifiedBy>ТЛ Телестудия</cp:lastModifiedBy>
  <cp:revision>12</cp:revision>
  <dcterms:created xsi:type="dcterms:W3CDTF">2023-03-22T11:08:30Z</dcterms:created>
  <dcterms:modified xsi:type="dcterms:W3CDTF">2023-04-10T08:58:01Z</dcterms:modified>
</cp:coreProperties>
</file>