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08" r:id="rId4"/>
    <p:sldId id="306" r:id="rId5"/>
    <p:sldId id="309" r:id="rId6"/>
    <p:sldId id="311" r:id="rId7"/>
    <p:sldId id="310" r:id="rId8"/>
    <p:sldId id="307" r:id="rId9"/>
    <p:sldId id="330" r:id="rId10"/>
    <p:sldId id="314" r:id="rId11"/>
    <p:sldId id="317" r:id="rId12"/>
    <p:sldId id="318" r:id="rId13"/>
    <p:sldId id="319" r:id="rId14"/>
    <p:sldId id="331" r:id="rId15"/>
    <p:sldId id="333" r:id="rId16"/>
    <p:sldId id="321" r:id="rId17"/>
    <p:sldId id="332" r:id="rId18"/>
    <p:sldId id="324" r:id="rId19"/>
    <p:sldId id="322" r:id="rId20"/>
    <p:sldId id="323" r:id="rId21"/>
    <p:sldId id="325" r:id="rId22"/>
    <p:sldId id="326" r:id="rId23"/>
    <p:sldId id="327" r:id="rId24"/>
    <p:sldId id="328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304"/>
            <p14:sldId id="308"/>
            <p14:sldId id="306"/>
            <p14:sldId id="309"/>
            <p14:sldId id="311"/>
            <p14:sldId id="310"/>
            <p14:sldId id="307"/>
            <p14:sldId id="330"/>
            <p14:sldId id="314"/>
            <p14:sldId id="317"/>
            <p14:sldId id="318"/>
            <p14:sldId id="319"/>
            <p14:sldId id="331"/>
            <p14:sldId id="333"/>
            <p14:sldId id="321"/>
            <p14:sldId id="332"/>
            <p14:sldId id="324"/>
            <p14:sldId id="322"/>
            <p14:sldId id="323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F19F-4634-44BC-BD94-34C86C423F64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E383-7A22-4C1E-A01D-762C3D1159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8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E383-7A22-4C1E-A01D-762C3D1159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DE383-7A22-4C1E-A01D-762C3D11596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7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166255" y="789710"/>
            <a:ext cx="8811490" cy="8728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ПРОФЕССИЯ - ВОСПИТАТЕЛЬ</a:t>
            </a:r>
            <a:endParaRPr lang="en-US" sz="5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27" y="346364"/>
            <a:ext cx="681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 №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6873" y="3879273"/>
            <a:ext cx="4946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 :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Волкова Валентина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3-А класса, 9 лет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Мавлянова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 Викторовна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036" y="6054436"/>
            <a:ext cx="374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Тверь, 2023 г.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8710" y="163208"/>
            <a:ext cx="8568813" cy="9987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СОДЕРЖАНИЕ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занимаются развитием детей дошкольного возраста (до 7 лет) – за малышами и уже подрастающими ребятами нужно не просто следить. В обязанности входит проведение игр и праздников, обучение правилам поведения за столом, этикета, основам безопасности. Воспитатели изучают с маленькими детьми алфавит и цифры, но чаще это происходит в игровой форме. Когда они становятся чуть постарше, воспитатели обучают их дополнительным навыкам: кто-то активно рисует, кто-то лепит из пластилина или по желанию углубляется в предметы, которые позже будут изучаться в школе.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СОДЕРЖАНИЕ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9716" y="988142"/>
            <a:ext cx="8318090" cy="35248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Профессия воспитатель подойдет тем, кто любит общаться с детьми и видит во взаимодействии особую ценность, кто терпелив и дружелюбен, умеет сопереживать, мотивировать и при этом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ВОСПИТАТЕЛЬ\Vospitatel-detskogo-sada-rabota-735x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5909" y="3127060"/>
            <a:ext cx="5998943" cy="32647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СОДЕРЖАНИЕ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Личностные качества, необходимые воспитателю детского сада: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чувствовать и сопереживать.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Сдержанность.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Терпеливость.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Дружелюбие.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ВОСПИТАТЕЛЬ\93929728-93ab-4efd-98ae-a4b65435a302-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795" y="3321161"/>
            <a:ext cx="4188546" cy="2558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— прекрасные собеседники, люди, которые готовы поделиться с тобой нежностью и любовью и при этом им будет абсолютно все равно, сколько у тебя денег и какой статус ты занимаешь. Их доброжелательное отношение делает счастливее и жизнерадостнее, главное, чтобы воспитатель действительно любил детей, ему нравилось заниматься с ними и тогда работа станет для него удовольствием. </a:t>
            </a: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ВОСПИТАТЕЛЬ\vosp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677" y="1076632"/>
            <a:ext cx="7016855" cy="4247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457200"/>
            <a:ext cx="7850482" cy="7079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781665" y="1268361"/>
            <a:ext cx="3819832" cy="45130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воспитателем сопряжена с 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постоянным общением и творчеством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Это позволяет развиваться творчески, так как часто приходится участвовать в детских спектаклях в роли сказочных героев или ведущих. Кроме того, необходимо организовывать полезный досуг для детей, придумывать игры и другие развлечения.</a:t>
            </a:r>
          </a:p>
        </p:txBody>
      </p:sp>
      <p:pic>
        <p:nvPicPr>
          <p:cNvPr id="8" name="Picture 2" descr="C:\Users\Admin\Desktop\ВОСПИТАТЕЛЬ\ВЕРБА\IMG-20211222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212" y="1236406"/>
            <a:ext cx="3775587" cy="5034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– это не офис с серой обстановкой, а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яркий мир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много разных цветов, которые невольно вызывают улыбку и ностальгию по детству. Каждый день воспитателя не похож на предыдущий, в нем нет рутины и однообразия, потому заскучать просто не получается и рабочий день проходит очень быстро. К тому же зачастую у воспитателей в детском саду очень удобный график – одна смена утренняя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7 – 00 до 14 – 00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другая вечерняя –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12 -00 до 19 – 00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Получается, что воспитатель может легко найти время для своих близких и даже найти подработку.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Отпуск у работников детских садов составляет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42 – 56 дней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ВОСПИТАТЕЛЬ\ВЕРБА\IMG-20210812-WA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01" y="1223138"/>
            <a:ext cx="3006875" cy="2665372"/>
          </a:xfrm>
          <a:prstGeom prst="rect">
            <a:avLst/>
          </a:prstGeom>
          <a:noFill/>
        </p:spPr>
      </p:pic>
      <p:pic>
        <p:nvPicPr>
          <p:cNvPr id="1027" name="Picture 3" descr="C:\Users\Admin\Desktop\ВОСПИТАТЕЛЬ\ВЕРБА\IMG-20220305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4642" y="1179871"/>
            <a:ext cx="3397799" cy="254286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4136867"/>
            <a:ext cx="4695385" cy="249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ДОСТОИНСТВА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профессии воспитатель есть свои плюсы, которые привлекают все новых и новых работников: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с детьми и активное развитие коммуникационных навыков;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оказать влияние на развитие детей;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составляющая;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обучение детей с получением обратной связи – воспитатель отдает энергию и получает ее взамен.</a:t>
            </a: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РИСКИ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воспитателем имеет немало недостатков, потому не каждому человеку она подходит, включая и тот факт, что считается, что работать в детском саду могут только женщины.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График работы в детском саду подходит не каждому, ведь приступить к работе воспитатель должен начиная с 7 часов и при этом опоздания недопустимы, ведь в таком случае дети вместе с родителями будут стоять возле двери группы и ожидать, пока придет воспитатель, а ведь большинству мам и пап необходимо идти на работу и задерживаться они не могут.</a:t>
            </a:r>
          </a:p>
          <a:p>
            <a:pPr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		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2956" y="309716"/>
            <a:ext cx="8495070" cy="586724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«Детство - важнейший период человеческой жизни,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подготовка к будущей жизни, а настоящая, яркая,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самобытная, неповторимая жизнь.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 того, как прошло детство,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вёл ребёнка за руку в детские годы,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вошло в его разум и сердце из окружающего мира,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этого в решающей степени зависит,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человеком станет сегодняшний малыш».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В.А.Сухомлинский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РИСКИ ПРОФЕССИИ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Отрицательные стороны профессии воспитатель прослеживаются в минусах: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со «сложными» детьми;</a:t>
            </a:r>
            <a:b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нагрузка;</a:t>
            </a:r>
            <a:b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вероятность профессионального выгорания;</a:t>
            </a:r>
            <a:b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за жизнь и здоровье детей.</a:t>
            </a:r>
            <a:b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ПЕРСПЕКТИВЫ В БУДУЩЕМ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и компьютеризация – процессы, которые могут поставить под угрозу любую сферу деятельности. О замене человека технологиями можно говорить вечно. Но в ближайшем будущем педагоги будут продолжать развивать детей, давать им все необходимые знания, умения и навыки, общаться с ними и помогать им социализироваться.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С переходом к новым технологиям можно не отказываться от ценного взаимодействия человека с человеком – в нем есть своя ценность, которая важна маленьким мечтателям, приходящим в детский сад.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4148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 ХОЧУ БЫТЬ ВОСПИТАТЕЛЕМ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5459" y="1519084"/>
            <a:ext cx="7869890" cy="46578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Освоить профессию воспитателя можно окончив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среднее-специальное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высшее учебное заведение по профилю «Дошкольное образование». Но самый быстрый способ стать воспитателем - пройти курсы профессиональной переподготовки дистанционно.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274763" y="1519238"/>
            <a:ext cx="7869237" cy="46577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52" y="501445"/>
            <a:ext cx="82738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 кажется, что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профессия воспитатель детского сада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одна из благородных и нужных профессий для людей во всем мире 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Мама приходит на работу очень рано. В группе тихо, только слышен стук настенных часов, стульчики аккуратно расставлены вокруг столов, никого… Но вот послышались чьи-то голоса, и…  зазвенели детские голоса, словно птичья стая! Каждому надо суметь найти ответ на вопросы «Что?», «Как?», «Почему?», «Зачем?» С детьми сразу забываются все проблемы и даже семейные заботы. Всё остаётся на потом, ведь детишки всегда чувствуют, если что-то не так, но и от них исходит большая нежность и любовь, которая окрыляет каждое утро.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Целый день с малышами. Надо всё успеть: провести интересную беседу, спеть им песенку, вывести на прогулку, накормить, играть столько, чтобы ребятишкам даже некогда было заскучать. Воспитателю приходится выступать в разных ролях: она для детей и учитель, который всё знает, всему учит, и товарищ по игре, и вторая мама, которая всё поймет и поможет в трудную минуту. Моя мама считает роль второй мамы самой почетной. А как она счастлива в тот момент, когда воспитанники, ошибаясь, называют её «мамой»!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274763" y="1519238"/>
            <a:ext cx="7869237" cy="46577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52" y="501445"/>
            <a:ext cx="827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697" y="383457"/>
            <a:ext cx="81706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По-моему, воспитатели – это люди, которые в душе всегда остаются детьми. Особенно это заметно, когда в  детском садике проходят разные праздники. И в кого только не перевоплощалась моя мама! Это  и веселый Петрушка, и  Баба-Яга, и Лиса Алиса. Когда я на неё смотрю, мне даже кажется, что она снова проживает детство, видит мир глазами детей, удивляется всему вместе с ними. А иначе быть не может, иначе дети не примут, не пустят в свой мир.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Вот так в бесконечной суете пролетел ещё один день. Вновь мама в группе одна. Пишет планы. За окном уже вечер, который торопит домой, в семью. Но, и приходя домой, мама снова переживает свой день. Делится со мной своими успехами,  рассказывает, какие у неё замечательные ребятишки: непоседливые, любознательные, непредсказуемые, интересные, забавные, добрые, внимательные и … самые-самые любимые.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Я горжусь своей мамой, горжусь тем, что её бывшие воспитанники при встрече с ней улыбаются широкой улыбкой, громко, ещё издалека, здороваются, делятся своими новостями и достижениями. 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Я люблю свою маму, благодарен ей и за своё воспитание. Все-таки профессия воспитателя – самая добрая, самая нужная, а моя мама – самая лучшая!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ПРОФЕССИЯ ВОСПИТАТЕЛЬ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мама – воспитатель!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зовется ВОСПИТАТЕЛЬ?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трудно рассказать.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ребенка,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Будто бы вторая мать.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поймет ребенка лучше?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Мамочке совет кто даст?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Успокоит и подскажет,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им дальше в мир шагать.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- это просто состояние души,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которой невозможно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мир ребенка нам войти!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917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ПРОФЕССИЯ ВОСПИТАТЕЛЬ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01445" y="1165124"/>
            <a:ext cx="4218040" cy="470473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мама, Волкова Юлия Владимировна работает воспитателем в детском саду города Твери.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Девиз её профессии: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 детей - это такое ремесло, где нужно уметь терять время, чтобы его выигрывать!»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её очень любят. Моя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дарит этим детям свою любовь, заботу. Маму очень любят дети и уважают взрослые. Ей очень нравится её профессия. Поэтому я хочу рассказать вам об этой замечательной профессии.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фотографии\ФОТО безопасность\DSCF16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332" y="1784555"/>
            <a:ext cx="4174939" cy="3318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НЕМНОГО ИСТОРИИ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упоминание о воспитателях относится к временам Древней Греции. Раб, который был приставлен к ребенку, помогал ему во всех делах – сопровождал, следил за поведением. Четко обозначенной функции обучения у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детоводителя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(именно так раньше назывался воспитатель) не было, но он старался привить малышу важные для дальнейшего развития и становления качества, рассказывал ему об окружающем мире и всячески старался развить его способности.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НЕМНОГО ИСТОРИИ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Admin\Desktop\ВОСПИТАТЕЛЬ\ВЕРБА\3JOmE5V5i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405" y="1107359"/>
            <a:ext cx="6505575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НЕМНОГО ИСТОРИИ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появления школ воспитатели помогали детям узнавать больше о мире, а в XVIII веке наравне с педагогом воспитатель стал проводником в страну знаний – при этом все остальные обязанности сохранились. С развитием общества отношение к представителям этой профессии не поменялось – их любят и родители, и дети. Каждый человек понимает, насколько ценны педагоги дошкольного образования.</a:t>
            </a:r>
            <a:b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471" y="250724"/>
            <a:ext cx="8568814" cy="7669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 И ВАЖНОСТЬ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54013" y="1651819"/>
            <a:ext cx="4062528" cy="4209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841" y="1150374"/>
            <a:ext cx="3824172" cy="4718614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ребёнка, его социализация и восприятие мира во многом зависит от первого педагога. Именно поэтому профессия воспитатель очень ответственна.</a:t>
            </a:r>
            <a:endParaRPr lang="ru-RU" sz="3200" dirty="0"/>
          </a:p>
        </p:txBody>
      </p:sp>
      <p:pic>
        <p:nvPicPr>
          <p:cNvPr id="1026" name="Picture 2" descr="C:\Users\Admin\Desktop\ВОСПИТАТЕЛЬ\IMG-20210812-WA0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0994" y="1276988"/>
            <a:ext cx="4111411" cy="42536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5471" y="250724"/>
            <a:ext cx="8568814" cy="7669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 И ВАЖНОСТЬ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54013" y="1651819"/>
            <a:ext cx="4062528" cy="4209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841" y="1150374"/>
            <a:ext cx="3824172" cy="47186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детского сада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довольно трудоёмкая, но в тоже время, интересная профессия. Человек, выбирающий её, должен понимать, что плоды своей профессиональной деятельности он получит не сразу, а только спустя многие годы, когда из озорных девчонок и мальчишек вырастут взрослые люди, которые добьются в своей жизни определенного успеха.</a:t>
            </a:r>
          </a:p>
          <a:p>
            <a:pPr algn="just"/>
            <a:endParaRPr lang="ru-RU" sz="3200" dirty="0"/>
          </a:p>
        </p:txBody>
      </p:sp>
      <p:pic>
        <p:nvPicPr>
          <p:cNvPr id="1026" name="Picture 2" descr="C:\Users\Admin\Desktop\ВОСПИТАТЕЛЬ\ВЕРБА\IMG-20230119-WA0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703" y="1162068"/>
            <a:ext cx="3362631" cy="464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217</Words>
  <Application>Microsoft Office PowerPoint</Application>
  <PresentationFormat>Экран (4:3)</PresentationFormat>
  <Paragraphs>108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ПРОФЕССИЯ ВОСПИТАТЕЛЬ</vt:lpstr>
      <vt:lpstr>ПРОФЕССИЯ ВОСПИТАТЕЛЬ</vt:lpstr>
      <vt:lpstr>НЕМНОГО ИСТОРИИ</vt:lpstr>
      <vt:lpstr>НЕМНОГО ИСТОРИИ</vt:lpstr>
      <vt:lpstr>НЕМНОГО ИСТОРИИ</vt:lpstr>
      <vt:lpstr>АКТУАЛЬНОСТЬ И ВАЖНОСТЬ</vt:lpstr>
      <vt:lpstr>АКТУАЛЬНОСТЬ И ВАЖНОСТЬ</vt:lpstr>
      <vt:lpstr>СОДЕРЖАНИЕ ПРОФЕССИИ</vt:lpstr>
      <vt:lpstr>СОДЕРЖАНИЕ ПРОФЕССИИ</vt:lpstr>
      <vt:lpstr>СОДЕРЖАНИЕ ПРОФЕССИИ</vt:lpstr>
      <vt:lpstr>ДОСТОИНСТВА ПРОФЕССИИ</vt:lpstr>
      <vt:lpstr>ДОСТОИНСТВА ПРОФЕССИИ</vt:lpstr>
      <vt:lpstr>ДОСТОИНСТВА ПРОФЕССИИ</vt:lpstr>
      <vt:lpstr>ДОСТОИНСТВА ПРОФЕССИИ</vt:lpstr>
      <vt:lpstr>ДОСТОИНСТВА ПРОФЕССИИ</vt:lpstr>
      <vt:lpstr>ДОСТОИНСТВА ПРОФЕССИИ</vt:lpstr>
      <vt:lpstr>РИСКИ ПРОФЕССИИ</vt:lpstr>
      <vt:lpstr>РИСКИ ПРОФЕССИИ</vt:lpstr>
      <vt:lpstr>ПЕРСПЕКТИВЫ В БУДУЩЕМ</vt:lpstr>
      <vt:lpstr>Я ХОЧУ БЫТЬ ВОСПИТАТЕЛЕМ</vt:lpstr>
      <vt:lpstr>Презентация PowerPoint</vt:lpstr>
      <vt:lpstr>Презентация PowerPoint</vt:lpstr>
      <vt:lpstr>   СПАСИБО  ЗА ВНИМАНИЕ!!!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Маруся</cp:lastModifiedBy>
  <cp:revision>163</cp:revision>
  <dcterms:created xsi:type="dcterms:W3CDTF">2016-11-18T14:12:19Z</dcterms:created>
  <dcterms:modified xsi:type="dcterms:W3CDTF">2023-04-08T18:36:11Z</dcterms:modified>
</cp:coreProperties>
</file>