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51070-F4F8-3CF2-D372-A4F6BB05D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8BD965-A31A-AF8B-CF2B-73BC4A9A9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9BD193-3FCA-4721-F91D-71AA84ABF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AD63E5-5471-2E8D-C211-9BB82882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B3E41C-933C-3559-DD82-07605831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6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4CF4C-8EEE-FA00-FAD8-817EF498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B15809-FD13-31EC-8739-47C4DC777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BCB24A-07AC-6A35-4FEF-437D777B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F540C0-651B-48A5-EEFD-BB13DD105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99B7D0-7D8A-88B8-49D9-CD5EC98E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9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B55711-6162-90B3-3894-77DD74265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53C434-B331-3A9C-7CD4-29989ECB7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1527FC-AE1E-CC0C-3934-2324F2E9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B21BBA-E04C-2F80-8E05-1B273D3A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3A2324-A582-48E1-3F86-A3920C8E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6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73A7B-ED26-2E69-C647-96C1723A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0473F-E951-79F4-CD6F-1BE012B13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EEE205-9134-A85C-FF48-30F4FCE16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2969A3-5C04-708A-23B4-57F93EDF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94F875-A477-8B68-9213-E7AC2CA8F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4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972C8-B77B-7908-B523-AA28269B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F1E430-41C2-1A90-F982-BDEAE752F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BF709-CE25-CBCD-A4DE-CB11F3D4B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A018BF-03D2-6B8A-D306-BD9FD26A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668047-6BCE-A0E6-2273-93A0D56A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78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DD447-159D-26FB-AC2C-A61AEE32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D6F1B-4594-CB2F-2956-F5C822963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46E995-42E3-359B-5619-A8C8D82B3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2B291E-059A-8D23-16E8-58EEA744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01C802-1D1D-346E-3D6D-9A48A2D8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8F9B46-12F1-36E9-D78D-17230748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9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7691B5-8CA9-7013-D2FF-8FD2CA4D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7EFDCB-7FBA-E11E-5CBA-0AB6EE338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A6AA9A-26A1-FE62-A6D9-6DD90507F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BF99E3D-07F5-9695-9B81-49360DB00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EF1A1A-F35C-77F2-A4CD-10AFAFA7C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6AD17E-9F2F-CB9D-1861-51FF49AB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98AB8F-5578-7BBE-36E8-370CCE64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505C6B-2C70-4F05-A298-5BED5E6E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4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1D37B-DC76-8552-5B7E-F855E534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988237-2D1A-F67E-6D9B-44BE6180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CE5CF2-4418-1945-17F1-0F62467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35E89D-88F7-2D5B-3F7A-931546F0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3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F532D75-A028-7F74-F2F0-1B51BFF70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5F07C1-D230-315B-F19F-A0E890F3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2674AA-EAB3-F661-812D-2798FD98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5F719-BD1D-CAD5-E4D6-67384CB3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7265B-0224-9096-F5C0-18A28A82B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57FC00-A529-0443-B83E-00A1F1E5F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080474-6D06-A918-7449-E16A55E19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2E69CA-7C20-E9A7-206E-6C88EECA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524505-770B-8BC3-F023-D83B66F2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6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3F90C-28CC-AF86-B51B-0710C2C30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AAAF15-8C88-4C2F-48E8-0C526E5AA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A0F979-C08E-D11D-3CBA-E139A485E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B5A5DB-4E02-DE3D-0C6F-C250641E7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C2E6BC-C0AF-424E-0BBC-7100B3AB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3FD59E-0B09-6B9C-0198-0D9A0A91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3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981CB-2464-5B5C-BD64-A991C6CCB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C8C878-949D-B1A6-E772-718382D11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2616BF-0674-2222-CD79-21FD71D73F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CAA9-4FF4-4C88-A232-0C6B220D71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627330-E4CA-8A8F-B20D-408FACBE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35AB6A-36FB-B863-C4CD-EB58F2B0B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8C2C-C680-42BC-A499-DEC8F2CB32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4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8A7C1B1-08DA-95C0-90D5-D1A81A73A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369B3-3915-C6F1-97BE-E4DCC6F8D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797" y="131374"/>
            <a:ext cx="9144000" cy="531093"/>
          </a:xfrm>
        </p:spPr>
        <p:txBody>
          <a:bodyPr>
            <a:normAutofit/>
          </a:bodyPr>
          <a:lstStyle/>
          <a:p>
            <a:r>
              <a:rPr lang="ru-RU" sz="2400" dirty="0"/>
              <a:t>ФГБОУ ВО Тверской ГМУ Минздрава России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BDC23A-9A81-5E5F-9FD7-AAA395060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6353" y="708246"/>
            <a:ext cx="8986887" cy="531093"/>
          </a:xfrm>
        </p:spPr>
        <p:txBody>
          <a:bodyPr/>
          <a:lstStyle/>
          <a:p>
            <a:r>
              <a:rPr lang="ru-RU" b="1" dirty="0"/>
              <a:t>«Профилактика стресса у выпускников»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56A581-9814-717E-D1C5-3FF1A44BBD21}"/>
              </a:ext>
            </a:extLst>
          </p:cNvPr>
          <p:cNvSpPr txBox="1"/>
          <p:nvPr/>
        </p:nvSpPr>
        <p:spPr>
          <a:xfrm>
            <a:off x="339364" y="1091887"/>
            <a:ext cx="112744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Стресс</a:t>
            </a:r>
            <a:r>
              <a:rPr lang="ru-RU" dirty="0"/>
              <a:t> – </a:t>
            </a:r>
            <a:r>
              <a:rPr lang="ru-RU" sz="1600" dirty="0"/>
              <a:t>состояние организма, характеризующееся эмоциональным и физическим напряжением, вызванным воздействием различных неблагоприятных факторов.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478DE0-E744-46FF-24B2-BAA9671F6B67}"/>
              </a:ext>
            </a:extLst>
          </p:cNvPr>
          <p:cNvSpPr txBox="1"/>
          <p:nvPr/>
        </p:nvSpPr>
        <p:spPr>
          <a:xfrm>
            <a:off x="339364" y="1717209"/>
            <a:ext cx="1097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Как облегчить эмоциональный дискомфорт?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D6F560-E59D-D759-B41C-021BAE6E6BDF}"/>
              </a:ext>
            </a:extLst>
          </p:cNvPr>
          <p:cNvSpPr txBox="1"/>
          <p:nvPr/>
        </p:nvSpPr>
        <p:spPr>
          <a:xfrm>
            <a:off x="421062" y="2127088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Общайтесь и гуляйте с друзьями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Соблюдайте гигиену сна (спите не менее 8 часов, </a:t>
            </a:r>
            <a:r>
              <a:rPr lang="ru-RU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ожитесь спать и вставайте в одно и то же время, </a:t>
            </a:r>
            <a:r>
              <a:rPr lang="ru-RU" dirty="0">
                <a:solidFill>
                  <a:srgbClr val="333333"/>
                </a:solidFill>
                <a:cs typeface="Calibri" panose="020F0502020204030204" pitchFamily="34" charset="0"/>
              </a:rPr>
              <a:t>о</a:t>
            </a:r>
            <a:r>
              <a:rPr lang="ru-RU" b="0" i="0" dirty="0">
                <a:solidFill>
                  <a:srgbClr val="333333"/>
                </a:solidFill>
                <a:effectLst/>
              </a:rPr>
              <a:t>граничьте игры в компьютер </a:t>
            </a:r>
            <a:r>
              <a:rPr lang="ru-RU" b="0" i="0" dirty="0">
                <a:effectLst/>
              </a:rPr>
              <a:t>вечером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/на ночь)</a:t>
            </a:r>
            <a:endParaRPr lang="ru-RU" dirty="0"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Будьте физически активны (например, делайте </a:t>
            </a:r>
            <a:r>
              <a:rPr lang="ru-RU" b="0" i="0" dirty="0">
                <a:effectLst/>
              </a:rPr>
              <a:t>интервальные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тренировки с частотой 3-7 дней в неделю)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Не курите и не употребляйте алкоголь, чтобы облегчить эмоциональный дискомфорт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Правильно планируйте день (готовьтесь к экзамену или контрольной работе заранее, составьте план подготовки на каждый день)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И помните, что экзамен-это лишь одно из жизненных испытаний, которое вам предстоит пройти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3D896C1-C2A3-A94E-9A2B-CB959BAEE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689" y="3973214"/>
            <a:ext cx="2753412" cy="275341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6436C6A-3C35-54C1-DC32-CD0110D1DD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239" y="4039453"/>
            <a:ext cx="2329206" cy="232920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224DEB7-0291-47B8-E792-4967224B4C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860" y="4476622"/>
            <a:ext cx="2909737" cy="145486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510D856-A795-6481-53A7-1C26EDE2726C}"/>
              </a:ext>
            </a:extLst>
          </p:cNvPr>
          <p:cNvSpPr txBox="1"/>
          <p:nvPr/>
        </p:nvSpPr>
        <p:spPr>
          <a:xfrm>
            <a:off x="339364" y="6218923"/>
            <a:ext cx="1127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Выполнила студентка 104 группы педиатрического факультета</a:t>
            </a:r>
          </a:p>
          <a:p>
            <a:pPr algn="ctr"/>
            <a:r>
              <a:rPr lang="ru-RU" sz="1400" dirty="0"/>
              <a:t>Корягина Дарья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2161524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139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ФГБОУ ВО Тверской ГМУ Минздрава России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Тверской ГМУ Минздрава России</dc:title>
  <dc:creator>Дарья Корягина</dc:creator>
  <cp:lastModifiedBy>Дарья Корягина</cp:lastModifiedBy>
  <cp:revision>1</cp:revision>
  <dcterms:created xsi:type="dcterms:W3CDTF">2023-02-27T17:57:05Z</dcterms:created>
  <dcterms:modified xsi:type="dcterms:W3CDTF">2023-02-27T19:31:15Z</dcterms:modified>
</cp:coreProperties>
</file>