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6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8257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84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08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071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16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7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99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52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4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47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8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68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1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50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93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73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9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F61BB0-CE8D-4DCD-A424-35C5433F3B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BCD18F-BF34-4951-B917-4C906572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4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0;&#1082;&#1088;&#1099;&#1090;&#1080;&#1077;%20&#1087;&#1072;&#1084;&#1103;&#1090;&#1085;&#1080;&#1082;&#1072;%20&#1075;&#1077;&#1088;&#1086;&#1102;%20&#1056;&#1060;%20&#1042;&#1083;&#1072;&#1076;&#1080;&#1084;&#1080;&#1088;&#1091;%20&#1045;&#1083;&#1080;&#1079;&#1072;&#1088;&#1086;&#1074;&#1091;.mp4" TargetMode="External"/><Relationship Id="rId2" Type="http://schemas.openxmlformats.org/officeDocument/2006/relationships/hyperlink" Target="45%20&#1083;&#1077;&#1090;%20&#1089;&#1086;%20&#1076;&#1085;&#1103;%20&#1088;&#1086;&#1078;&#1076;&#1077;&#1085;&#1080;&#1103;%20&#1043;&#1077;&#1088;&#1086;&#1103;%20&#1056;&#1086;&#1089;&#1089;&#1080;&#1080;%20&#1042;&#1083;&#1072;&#1076;&#1080;&#1084;&#1080;&#1088;&#1072;%20&#1045;&#1083;&#1080;&#1079;&#1072;&#1088;&#1086;&#1074;&#1072;%20&#1086;&#1090;&#1084;&#1077;&#1090;&#1080;&#1083;&#1080;%20&#1089;&#1077;&#1075;&#1086;&#1076;&#1085;&#1103;%20&#1074;%20&#1058;&#1074;&#1077;&#1088;&#1080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9FA8F-50DB-4266-AC9A-8418B11C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35631" y="939179"/>
            <a:ext cx="10916110" cy="2766528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>
                <a:solidFill>
                  <a:schemeClr val="accent1">
                    <a:lumMod val="75000"/>
                  </a:schemeClr>
                </a:solidFill>
              </a:rPr>
              <a:t>Мбоу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 «Основная общеобразовательная школа № 3 имени Героя </a:t>
            </a:r>
            <a:r>
              <a:rPr lang="ru-RU" sz="5400" dirty="0" err="1">
                <a:solidFill>
                  <a:schemeClr val="accent1">
                    <a:lumMod val="75000"/>
                  </a:schemeClr>
                </a:solidFill>
              </a:rPr>
              <a:t>россии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1">
                    <a:lumMod val="75000"/>
                  </a:schemeClr>
                </a:solidFill>
              </a:rPr>
              <a:t>владимира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1">
                    <a:lumMod val="75000"/>
                  </a:schemeClr>
                </a:solidFill>
              </a:rPr>
              <a:t>елизарова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600181-705A-46A2-A322-2B11B272C9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2555">
            <a:off x="7679909" y="3155880"/>
            <a:ext cx="3865766" cy="289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86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324DC8-C640-44EC-AE9A-DCBB7F384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586" y="0"/>
            <a:ext cx="8769888" cy="58070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мБОУ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«ООШ № 3 имени героя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ВЛАДИМИРА ЕЛИЗАРОВА», РАНЕЕ ШКОЛА-ИНТЕРНАТ № 3 (ДО  ЯНВАРЯ 2019 Г) БЫЛА ОТКРЫТА В 1959 ГОДУ.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ШКОЛЕ  2 ЗДАНИЯ: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ЗДАНИЕ 1 – УЧЕБНЫЙ КОРПУС ДЛЯ НАЧАЛЬНОЙ ШКОЛЫ.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ЗДАНИЕ 2 – УЧЕБНЫЙ КОРПУС ДЛЯ ОСНОВНОЙ ШКОЛЫ.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ЗДАНИИ 2, ПОСТРОЙКИ 1903 ГОДА, РАНЬШЕ РАСПОЛАГАЛАСЬ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НАЧАЛЬНаЯ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ШКОЛА.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ГОДЫ ВЕЛИКОЙ ОТЧЕСТВЕННОЙ ВОЙНЫ ТАМ РАЗМЕЩАЛСЯ ГОСПИТАЛЬ.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D585A5-4863-4BAD-B8E2-398EEAA30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6353" y="2050473"/>
            <a:ext cx="3605647" cy="480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1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5A18D2-405E-467A-B321-8AC41272E8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662" y="95003"/>
            <a:ext cx="9424429" cy="59495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1959 ГОДУ ГОРОДСКИЕ ВЛАСТИ РЕШЛИ ОТКРЫТЬ В ГОРОДЕ УЧЕБНОЕ ЗАВЕДЕНИЕ С КРУГЛОСУТОЧНЫМ ПРЕБЫВАЕНИМ ДЕТЕЙ, НУЖДАЮЩИХСЯ В ГОУДАРСТВЕННОЙ ПОДДЕРЖКЕ: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ИЗ МАЛОИМУЩИХ, НЕПОЛНЫХ, МНОГОДЕТНЫХ СЕМЕЙ.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ПОЭТОМУ К УЖЕ К СУЩЕСТВУЮЩЕМУ ШКОЛЬНОМУ ЗДАНИЮ БЫЛА СДЕЛАНА ПРИСТРОЙКА СО СПОРТИВНЫМ ЗАЛОМ, МАСТЕРСКИМИ И ДРУГИМИ УЧЕБНЫМИ КАБИНЕТАМИ.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ПРОЖИВАНИЯ ВОСПИТАННИКОВ РЯДОМ СО ШКОЛОЙ ПОСТРОИЛИ ЖИЛОЕ ЗДАНИЕ, ГДЕ НАХОДИЛИСЬ СПАЛЬНИ, СТОЛОВАЯ, БИБЛИОТЕКА, ТЕЛЕВИЗИОННЫЕ И ИГРОВЫЕ КОМНАТЫ, КАБИНЕТ ВРАЧА, ИЗОЛЯТОР И ДРУГИЕ ПОМЕЩЕНИЯ, НЕОБХОДИМЫЕ ДЛЯ КРУГЛОСУТОЧНОГО ПРЕБЫВАНИЯ ДЕТЕЙ.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НАСТОЯЩЕЕ ВРЕМЯ В ЗДАНИИ РАСПОЛОЖЕНЫ УЧЕБНЫЕ КАБИНЕТЫ ДЛЯ НАЧАЛЬНОЙ ШКОЛЫ.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BE8E27-CD65-4B39-B865-ABCC482B4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271" y="3004457"/>
            <a:ext cx="2890158" cy="38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30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23DFFE-F684-4927-9598-6B678D0B7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903" y="434977"/>
            <a:ext cx="7864318" cy="4908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ТЕРРИТОРИЯ ИНТЕРНАТА ПРЕДСТАВЛЯЛА СОБОЙ ПЕСЧАНЫЙ ПУСТЫРЬ. УЧИТЕЛЯМИ, ВОСПИТАТЕЛЯМИ, СТОЯВШИХ У ИСТОКОВ ИНТЕРНАТА, БЫЛА ПРОВЕДЕНА ОГРОМНАЯ РАБОТА ПО БЛАГОУСТРОЙСТВУ: ВЫСАЖЕНЫ КУСТАРНИКИ, БЕРЕЗОВЫЕ,ПИХТОВЫЕ  И СОСНОВЫЕ АЛЛЕИ, РАЗБИТЫ КЛУМБЫ И ЦВЕТНИКИ.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ПРОШЛО БОЛЕЕ ПОЛУВЕКА С МОМЕНТА ОТКРЫТИ ИНТЕРНАТА, НЕСКОЛЬКО РАЗ МЕНЯЛОСЬ ЕГО НАЗВАНИЕ, БОЛЕЕ ТЫСЯЧИ ВЫПУСКНИКОВ ПОЛУЧИЛИ В ЕГО СТЕНАХ ПУТЕВКУ В ЖИЗНЬ.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СТЕНАХ ШКОЛЫ-ИНТЕРНАТ УЧИЛСЯ И ВЛАДИМИР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ЕЛИЗАРОВ.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C00000"/>
                </a:solidFill>
              </a:rPr>
              <a:t>27 МАЯ 2013 ГОДА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ШКОЛЕ БЫЛО ПРИСВОЕНО ЕГО ИМЯ.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D30B70-5847-48C7-BB17-E5F8CE2C17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9" y="1205347"/>
            <a:ext cx="4239491" cy="56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17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18C23F-45C5-48DD-896E-F5FCAED8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3" y="0"/>
            <a:ext cx="9013372" cy="884742"/>
          </a:xfrm>
        </p:spPr>
        <p:txBody>
          <a:bodyPr>
            <a:normAutofit/>
          </a:bodyPr>
          <a:lstStyle/>
          <a:p>
            <a:r>
              <a:rPr lang="ru-RU" sz="4800" dirty="0"/>
              <a:t>ВЛАДИМИР ЕЛИЗАРОВ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D3F026-89F0-4D33-BF5A-8708D35AD4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24396"/>
            <a:ext cx="9677199" cy="496388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 ЕЛИЗАРОВ РОДИЛСЯ </a:t>
            </a:r>
            <a:r>
              <a:rPr lang="ru-RU" dirty="0">
                <a:solidFill>
                  <a:srgbClr val="C00000"/>
                </a:solidFill>
              </a:rPr>
              <a:t>20 НОЯБРЯ 1972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ГОРОДЕ КАЛИНИНЕ.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ОКОНЧИЛ ШКОЛУ-ИНТЕРНАТ №3 В 1987 году.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ПОТОМ ПОЛУЧАЛ ОБРАЗОВАНИЕ В ПРОФУЧИЛИЩЕ № 6 ПО СПЕЦИАЛЬНОСТИ «СТАНОЧНИК ШИРОКОГО УРОВНЯ»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ЗАТЕМ ТРУДИЛСЯ НА ТВЕРСКОМ ВАГОНОСТРОИТЕЛЬНОМ ЗАВОДЕ.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НОЯБРЕ 1991 БЫЛ ПРИЗВАН В РЯДЫ ВООРУЖЕННЫХ СИЛ.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СЕНТЯБРЕ 1992 ГОДА ВЛАДИМИР ЕЛИЗАРОВ БЫЛ ПЕРЕВЕДЕН В ПОГРАНИЧНЫЕ ВОЙСКА И НАПРАВЛЕН В ТАДЖИКИСТАН. НА ГРАНИЦЕ ЕЛИЗАРОВ СТАЛ ИНСТРУКТОРОМ СЛУЖБЫ СОБАК И ПРИНИМАЛ УЧАСТИЕ В БОЕВЫХ ДЕЙСТВИЯХ.</a:t>
            </a:r>
          </a:p>
          <a:p>
            <a:r>
              <a:rPr lang="ru-RU" dirty="0">
                <a:solidFill>
                  <a:srgbClr val="C00000"/>
                </a:solidFill>
              </a:rPr>
              <a:t>13 июля </a:t>
            </a:r>
            <a:r>
              <a:rPr lang="ru-RU" dirty="0" smtClean="0">
                <a:solidFill>
                  <a:srgbClr val="C00000"/>
                </a:solidFill>
              </a:rPr>
              <a:t>1993 </a:t>
            </a:r>
            <a:r>
              <a:rPr lang="ru-RU" dirty="0">
                <a:solidFill>
                  <a:srgbClr val="C00000"/>
                </a:solidFill>
              </a:rPr>
              <a:t>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 погиб в неравном бою с боевиками в ходе вооруженного массированного нападения на заставу.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УКАЗОМ ПРЕЗИДЕНТА РОССИЙСКОЙ ФЕДЕРАЦИИ №1050 ОТ 19.07.1993 ЗА МУЖЕСТВО И ГЕРОИЗМ, ПРОЯВЛЕННЫЙ ПРИ ИСПОЛНЕНИИ ВОИНСКОГО ДОЛГА ВО ВРЕМЯ ИНЦИДЕНТА НА ТАДЖИКСКО-АФГАНСКОЙ ГРАНИЦЕ СЕРЖАНТУ ВЛАДИМИРУ ФЕДОРОВИЧУ ЕЛИЗАРОВУ ПОСМЕРТНО БЫЛО ПРИСВОЕНО ЗВАНИЕ ГЕРОЯ РОССИЙСКОЙ ФЕДЕРАЦИИ.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E3FF17-99FD-4032-95CC-179F3578A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8890" y="1"/>
            <a:ext cx="2728944" cy="401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80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6A674B-D6CE-449B-BA94-07EA101AD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6694" y="175220"/>
            <a:ext cx="8083162" cy="5524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Похоронен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елизаров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кладбище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дмитрово-черкассы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твери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память о подвиге в 2012 году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твери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была открыта мемориальная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file"/>
              </a:rPr>
              <a:t>доска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 расположенная на фасаде дома по адресу: ул. Хромова, 19, где проживал Владимир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елизаров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Имя героя увековечено и на городском мемориале войнам-интернационалистам.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file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Особо чтут имя героя в нашей школе, где педагоги помнят, как  будущий герой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учился и взрослел.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школе бережно собирают и хранят архивные материалы, связанные 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елизаровым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от личных писем невесте до документальных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file"/>
              </a:rPr>
              <a:t>фильмов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 подвигах пограничников 12 заставы. 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Уже стали традиционными уроки мужества, вахта памяти.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47EC52-3FFA-41AC-B646-9B2D1E32E7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5" y="2807850"/>
            <a:ext cx="2963984" cy="395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D1A422-E3EC-41E1-A309-7C57522963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673" y="98172"/>
            <a:ext cx="4350326" cy="266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267C9-B297-44C1-865B-3CBB5093AC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2657" r="1128" b="34967"/>
          <a:stretch/>
        </p:blipFill>
        <p:spPr>
          <a:xfrm>
            <a:off x="-126694" y="5165766"/>
            <a:ext cx="4259308" cy="169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94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9440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27 </a:t>
            </a:r>
            <a:r>
              <a:rPr lang="ru-RU" dirty="0" smtClean="0">
                <a:solidFill>
                  <a:srgbClr val="C00000"/>
                </a:solidFill>
              </a:rPr>
              <a:t>МАЯ 2013 ГОДА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ШКОЛЕ БЫЛО ПРИСВОЕНО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ИМЯ  Героя  России Владимира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елизарова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109</TotalTime>
  <Words>518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Мбоу «Основная общеобразовательная школа № 3 имени Героя россии владимира елизарова»</vt:lpstr>
      <vt:lpstr>Слайд 2</vt:lpstr>
      <vt:lpstr>Слайд 3</vt:lpstr>
      <vt:lpstr>Слайд 4</vt:lpstr>
      <vt:lpstr>ВЛАДИМИР ЕЛИЗАРОВ</vt:lpstr>
      <vt:lpstr>Слайд 6</vt:lpstr>
      <vt:lpstr>27 МАЯ 2013 ГОДА  ШКОЛЕ БЫЛО ПРИСВОЕНО  ИМЯ  Героя  России Владимира елизарова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«Основная общеобразовательная школа № 3 имени Героя россии владимира елизарова»</dc:title>
  <dc:creator>Алла Сергеевна</dc:creator>
  <cp:lastModifiedBy>Пользователь</cp:lastModifiedBy>
  <cp:revision>17</cp:revision>
  <dcterms:created xsi:type="dcterms:W3CDTF">2022-11-15T12:11:14Z</dcterms:created>
  <dcterms:modified xsi:type="dcterms:W3CDTF">2022-11-16T17:55:23Z</dcterms:modified>
</cp:coreProperties>
</file>