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работы с навигатором дополнительного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Получение сертификатов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способа оплаты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8.png"/>
          <p:cNvPicPr>
            <a:picLocks noChangeAspect="1" noChangeArrowheads="1"/>
          </p:cNvPicPr>
          <p:nvPr/>
        </p:nvPicPr>
        <p:blipFill>
          <a:blip r:embed="rId2" cstate="print"/>
          <a:srcRect l="2909" r="1078" b="5172"/>
          <a:stretch>
            <a:fillRect/>
          </a:stretch>
        </p:blipFill>
        <p:spPr bwMode="auto">
          <a:xfrm>
            <a:off x="0" y="1484784"/>
            <a:ext cx="9144000" cy="50800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339752" y="3573016"/>
            <a:ext cx="626469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Заполнение личной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дминистратор\Desktop\9.png"/>
          <p:cNvPicPr>
            <a:picLocks noChangeAspect="1" noChangeArrowheads="1"/>
          </p:cNvPicPr>
          <p:nvPr/>
        </p:nvPicPr>
        <p:blipFill>
          <a:blip r:embed="rId2" cstate="print"/>
          <a:srcRect l="5172" t="26054" r="4310" b="18774"/>
          <a:stretch>
            <a:fillRect/>
          </a:stretch>
        </p:blipFill>
        <p:spPr bwMode="auto">
          <a:xfrm>
            <a:off x="0" y="1916832"/>
            <a:ext cx="9241027" cy="316835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23528" y="242088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23528" y="2924944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1520" y="3789040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164288" y="2564904"/>
            <a:ext cx="151216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Отслеживание заявки производится в личном кабинете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дминистратор\Desktop\10.png"/>
          <p:cNvPicPr>
            <a:picLocks noChangeAspect="1" noChangeArrowheads="1"/>
          </p:cNvPicPr>
          <p:nvPr/>
        </p:nvPicPr>
        <p:blipFill>
          <a:blip r:embed="rId2" cstate="print"/>
          <a:srcRect l="3845" b="40196"/>
          <a:stretch>
            <a:fillRect/>
          </a:stretch>
        </p:blipFill>
        <p:spPr bwMode="auto">
          <a:xfrm>
            <a:off x="0" y="1628800"/>
            <a:ext cx="9241202" cy="3233005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6660232" y="2852936"/>
            <a:ext cx="144016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195736" y="4149080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Сертификат отобразится в личном кабинете после одобрения заявки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Сайт: </a:t>
            </a:r>
            <a:r>
              <a:rPr lang="en-US" dirty="0" smtClean="0"/>
              <a:t>ndo.tvobr.ru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1.png"/>
          <p:cNvPicPr>
            <a:picLocks noChangeAspect="1" noChangeArrowheads="1"/>
          </p:cNvPicPr>
          <p:nvPr/>
        </p:nvPicPr>
        <p:blipFill>
          <a:blip r:embed="rId2" cstate="print"/>
          <a:srcRect l="3261" b="4348"/>
          <a:stretch>
            <a:fillRect/>
          </a:stretch>
        </p:blipFill>
        <p:spPr bwMode="auto">
          <a:xfrm>
            <a:off x="395536" y="1268760"/>
            <a:ext cx="8544949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(через </a:t>
            </a:r>
            <a:r>
              <a:rPr lang="ru-RU" dirty="0" err="1" smtClean="0"/>
              <a:t>гос</a:t>
            </a:r>
            <a:r>
              <a:rPr lang="ru-RU" dirty="0" smtClean="0"/>
              <a:t> услуги)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1.png"/>
          <p:cNvPicPr>
            <a:picLocks noChangeAspect="1" noChangeArrowheads="1"/>
          </p:cNvPicPr>
          <p:nvPr/>
        </p:nvPicPr>
        <p:blipFill>
          <a:blip r:embed="rId2" cstate="print"/>
          <a:srcRect l="3261" b="4348"/>
          <a:stretch>
            <a:fillRect/>
          </a:stretch>
        </p:blipFill>
        <p:spPr bwMode="auto">
          <a:xfrm>
            <a:off x="395536" y="1412776"/>
            <a:ext cx="8544949" cy="4752528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436096" y="2204864"/>
            <a:ext cx="288032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2.png"/>
          <p:cNvPicPr>
            <a:picLocks noChangeAspect="1" noChangeArrowheads="1"/>
          </p:cNvPicPr>
          <p:nvPr/>
        </p:nvPicPr>
        <p:blipFill>
          <a:blip r:embed="rId2" cstate="print"/>
          <a:srcRect l="26800" t="31072" r="24261" b="21284"/>
          <a:stretch>
            <a:fillRect/>
          </a:stretch>
        </p:blipFill>
        <p:spPr bwMode="auto">
          <a:xfrm>
            <a:off x="467544" y="1124744"/>
            <a:ext cx="8102466" cy="4437064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755576" y="1628800"/>
            <a:ext cx="244827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3.png"/>
          <p:cNvPicPr>
            <a:picLocks noChangeAspect="1" noChangeArrowheads="1"/>
          </p:cNvPicPr>
          <p:nvPr/>
        </p:nvPicPr>
        <p:blipFill>
          <a:blip r:embed="rId2" cstate="print"/>
          <a:srcRect l="3052" b="5379"/>
          <a:stretch>
            <a:fillRect/>
          </a:stretch>
        </p:blipFill>
        <p:spPr bwMode="auto">
          <a:xfrm>
            <a:off x="323528" y="1628800"/>
            <a:ext cx="8525544" cy="468052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39552" y="3356992"/>
            <a:ext cx="1656184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4.png"/>
          <p:cNvPicPr>
            <a:picLocks noChangeAspect="1" noChangeArrowheads="1"/>
          </p:cNvPicPr>
          <p:nvPr/>
        </p:nvPicPr>
        <p:blipFill>
          <a:blip r:embed="rId2" cstate="print"/>
          <a:srcRect l="3213" b="31461"/>
          <a:stretch>
            <a:fillRect/>
          </a:stretch>
        </p:blipFill>
        <p:spPr bwMode="auto">
          <a:xfrm>
            <a:off x="179512" y="548680"/>
            <a:ext cx="8857942" cy="5184576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4860032" y="4437112"/>
            <a:ext cx="316835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программы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5.png"/>
          <p:cNvPicPr>
            <a:picLocks noChangeAspect="1" noChangeArrowheads="1"/>
          </p:cNvPicPr>
          <p:nvPr/>
        </p:nvPicPr>
        <p:blipFill>
          <a:blip r:embed="rId2" cstate="print"/>
          <a:srcRect l="3461" b="4615"/>
          <a:stretch>
            <a:fillRect/>
          </a:stretch>
        </p:blipFill>
        <p:spPr bwMode="auto">
          <a:xfrm>
            <a:off x="0" y="1340768"/>
            <a:ext cx="9234711" cy="5132439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483768" y="3429000"/>
            <a:ext cx="576064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Запись на программу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6.png"/>
          <p:cNvPicPr>
            <a:picLocks noChangeAspect="1" noChangeArrowheads="1"/>
          </p:cNvPicPr>
          <p:nvPr/>
        </p:nvPicPr>
        <p:blipFill>
          <a:blip r:embed="rId2" cstate="print"/>
          <a:srcRect l="2752" b="23344"/>
          <a:stretch>
            <a:fillRect/>
          </a:stretch>
        </p:blipFill>
        <p:spPr bwMode="auto">
          <a:xfrm>
            <a:off x="0" y="1628800"/>
            <a:ext cx="9094455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соответствует названию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2022-11-29_11-18-08.png"/>
          <p:cNvPicPr>
            <a:picLocks noChangeAspect="1" noChangeArrowheads="1"/>
          </p:cNvPicPr>
          <p:nvPr/>
        </p:nvPicPr>
        <p:blipFill>
          <a:blip r:embed="rId2" cstate="print"/>
          <a:srcRect l="2979" t="19393" b="25852"/>
          <a:stretch>
            <a:fillRect/>
          </a:stretch>
        </p:blipFill>
        <p:spPr bwMode="auto">
          <a:xfrm>
            <a:off x="-396552" y="1628800"/>
            <a:ext cx="9937104" cy="4032448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691680" y="2852936"/>
            <a:ext cx="684076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48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Алгоритм работы с навигатором дополнительного образования</vt:lpstr>
      <vt:lpstr>Сайт: ndo.tvobr.ru</vt:lpstr>
      <vt:lpstr>Вход (через гос услуги)</vt:lpstr>
      <vt:lpstr>Презентация PowerPoint</vt:lpstr>
      <vt:lpstr>Выбор организации</vt:lpstr>
      <vt:lpstr>Презентация PowerPoint</vt:lpstr>
      <vt:lpstr>Выбор программы </vt:lpstr>
      <vt:lpstr>Запись на программу</vt:lpstr>
      <vt:lpstr>Группа соответствует названию программы</vt:lpstr>
      <vt:lpstr>Выбор способа оплаты</vt:lpstr>
      <vt:lpstr>Заполнение личной информации</vt:lpstr>
      <vt:lpstr>Отслеживание заявки производится в личном кабинете</vt:lpstr>
      <vt:lpstr>Сертификат отобразится в личном кабинете после одобрения заявки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работы с навигатором дополнительного образования</dc:title>
  <dc:creator>Администратор</dc:creator>
  <cp:lastModifiedBy>TLUCHRUS</cp:lastModifiedBy>
  <cp:revision>7</cp:revision>
  <dcterms:created xsi:type="dcterms:W3CDTF">2022-11-29T07:17:08Z</dcterms:created>
  <dcterms:modified xsi:type="dcterms:W3CDTF">2022-12-08T16:51:44Z</dcterms:modified>
</cp:coreProperties>
</file>