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4343400"/>
            <a:ext cx="4618856" cy="309736"/>
          </a:xfrm>
        </p:spPr>
        <p:txBody>
          <a:bodyPr/>
          <a:lstStyle/>
          <a:p>
            <a:r>
              <a:rPr lang="ru-RU" sz="2000" dirty="0" smtClean="0"/>
              <a:t>Подготовил: Твардовский </a:t>
            </a:r>
            <a:r>
              <a:rPr lang="ru-RU" sz="2000" dirty="0" smtClean="0"/>
              <a:t>А</a:t>
            </a:r>
            <a:r>
              <a:rPr lang="ru-RU" sz="2000" dirty="0" smtClean="0"/>
              <a:t>.В.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772400" cy="1508760"/>
          </a:xfrm>
        </p:spPr>
        <p:txBody>
          <a:bodyPr>
            <a:no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Безопасный отдых на водоемах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2643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поведения на воде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90726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Купаться следует в специально оборудованных местах: пляжах, бассейнах, купальнях. </a:t>
            </a:r>
          </a:p>
          <a:p>
            <a:r>
              <a:rPr lang="ru-RU" dirty="0" smtClean="0"/>
              <a:t>2. Не входите в воду в состоянии алкогольного опьянения. Алкоголь блокирует нормальную деятельность головного мозга. </a:t>
            </a:r>
          </a:p>
          <a:p>
            <a:r>
              <a:rPr lang="ru-RU" dirty="0" smtClean="0"/>
              <a:t>3. В воде следует находиться не более 10-15 минут. При переохлаждении тела могут возникнуть судороги. </a:t>
            </a:r>
          </a:p>
          <a:p>
            <a:r>
              <a:rPr lang="ru-RU" dirty="0" smtClean="0"/>
              <a:t>4. При судорогах помогает </a:t>
            </a:r>
            <a:r>
              <a:rPr lang="ru-RU" dirty="0" err="1" smtClean="0"/>
              <a:t>укалывание</a:t>
            </a:r>
            <a:r>
              <a:rPr lang="ru-RU" dirty="0" smtClean="0"/>
              <a:t> любым острым предметом (булавка, щепка, острый камень и др.). </a:t>
            </a:r>
          </a:p>
          <a:p>
            <a:r>
              <a:rPr lang="ru-RU" dirty="0" smtClean="0"/>
              <a:t>5. Не подплывайте близко к идущим судам. Вблизи идущего теплохода возникает течение, которое может затянуть под винт. </a:t>
            </a:r>
          </a:p>
          <a:p>
            <a:r>
              <a:rPr lang="ru-RU" dirty="0" smtClean="0"/>
              <a:t>6. Опасно прыгать или нырять в воду в неизвестном месте - можно удариться головой о грунт, корягу, сваю и т.п., сломать шейные позвонки, потерять сознание и погибнуть. </a:t>
            </a:r>
          </a:p>
          <a:p>
            <a:r>
              <a:rPr lang="ru-RU" dirty="0" smtClean="0"/>
              <a:t>7. Не допускайте грубых игр на воде. Нельзя подплывать под купающихся, «топить», подавать ложные сигналы о помощи и др. </a:t>
            </a:r>
          </a:p>
          <a:p>
            <a:r>
              <a:rPr lang="ru-RU" dirty="0" smtClean="0"/>
              <a:t>8. Не оставляйте возле воды малышей. Они могут оступиться, упасть, захлебнуться водой или попасть в яму. </a:t>
            </a:r>
          </a:p>
          <a:p>
            <a:r>
              <a:rPr lang="ru-RU" dirty="0" smtClean="0"/>
              <a:t>9. Очень осторожно плавайте на надувных матрасах и надувных игрушках. Ветром или течением их может отнести далеко от берега, а волной - захлестнуть, из них может выйти воздух, что может привести к потере плавучести. </a:t>
            </a:r>
          </a:p>
          <a:p>
            <a:r>
              <a:rPr lang="ru-RU" dirty="0" smtClean="0"/>
              <a:t>10. Не используйте гребные и моторные </a:t>
            </a:r>
            <a:r>
              <a:rPr lang="ru-RU" dirty="0" err="1" smtClean="0"/>
              <a:t>плавсредства</a:t>
            </a:r>
            <a:r>
              <a:rPr lang="ru-RU" dirty="0" smtClean="0"/>
              <a:t>, водные велосипеды и мотоциклы в зонах пляжей, в общественных местах купания при отсутствии </a:t>
            </a:r>
            <a:r>
              <a:rPr lang="ru-RU" dirty="0" err="1" smtClean="0"/>
              <a:t>буйкового</a:t>
            </a:r>
            <a:r>
              <a:rPr lang="ru-RU" dirty="0" smtClean="0"/>
              <a:t> ограждения пляжной зоны и в границах этой зоны.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2643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000760" y="4637796"/>
            <a:ext cx="5718048" cy="2220204"/>
          </a:xfrm>
        </p:spPr>
        <p:txBody>
          <a:bodyPr>
            <a:normAutofit/>
          </a:bodyPr>
          <a:lstStyle/>
          <a:p>
            <a:endParaRPr lang="ru-RU" b="1" i="1" dirty="0">
              <a:ln>
                <a:solidFill>
                  <a:schemeClr val="tx2">
                    <a:lumMod val="90000"/>
                  </a:schemeClr>
                </a:solidFill>
              </a:ln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571744"/>
            <a:ext cx="8156448" cy="1205868"/>
          </a:xfr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5400" b="1" i="1" dirty="0" smtClean="0">
                <a:solidFill>
                  <a:schemeClr val="tx2">
                    <a:lumMod val="90000"/>
                  </a:schemeClr>
                </a:solidFill>
              </a:rPr>
              <a:t>Спасибо за внимание!!!</a:t>
            </a:r>
            <a:endParaRPr lang="ru-RU" sz="5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oda 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" y="0"/>
            <a:ext cx="900074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ПРАВИЛА ОКАЗАНИЯ ПЕРВОЙ ПОМОЩИ ПОСТРАДАВШЕМУ НА ВОДЕ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3"/>
            <a:ext cx="87154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пострадавший находится без сознания, умейте оказать ему первую помощь. </a:t>
            </a:r>
          </a:p>
          <a:p>
            <a:endParaRPr lang="ru-RU" dirty="0" smtClean="0"/>
          </a:p>
          <a:p>
            <a:r>
              <a:rPr lang="ru-RU" dirty="0" smtClean="0"/>
              <a:t>1. Нижним краем грудной клетки пострадавшего кладут на бедро согнутой в колене ноги так, чтобы голова была ниже туловища. </a:t>
            </a:r>
          </a:p>
          <a:p>
            <a:endParaRPr lang="ru-RU" dirty="0" smtClean="0"/>
          </a:p>
          <a:p>
            <a:r>
              <a:rPr lang="ru-RU" dirty="0" smtClean="0"/>
              <a:t>2. Обернув палец платком или тканью, очищают рот от ила, песка, грязи и, энергично надавливая на корпус, выдавливают воду из дыхательных путей и желудка. </a:t>
            </a:r>
          </a:p>
          <a:p>
            <a:endParaRPr lang="ru-RU" dirty="0" smtClean="0"/>
          </a:p>
          <a:p>
            <a:r>
              <a:rPr lang="ru-RU" dirty="0" smtClean="0"/>
              <a:t>3. При отсутствии дыхания приступают к искусственному по способу изо рта в рот или изо рта в нос. </a:t>
            </a:r>
          </a:p>
          <a:p>
            <a:endParaRPr lang="ru-RU" dirty="0" smtClean="0"/>
          </a:p>
          <a:p>
            <a:r>
              <a:rPr lang="ru-RU" dirty="0" smtClean="0"/>
              <a:t>4. Тело должно лежать на твердой поверхности, а голова должна быть запрокинута (чтобы воздух попадал в легкие, а не в желудок). </a:t>
            </a:r>
          </a:p>
          <a:p>
            <a:endParaRPr lang="ru-RU" dirty="0" smtClean="0"/>
          </a:p>
          <a:p>
            <a:r>
              <a:rPr lang="ru-RU" dirty="0" smtClean="0"/>
              <a:t>5. Воздух выдыхают в рот пострадавшему через марлю или платок. Частота выдохов - 17 раз в минуту. </a:t>
            </a:r>
          </a:p>
          <a:p>
            <a:endParaRPr lang="ru-RU" dirty="0" smtClean="0"/>
          </a:p>
          <a:p>
            <a:r>
              <a:rPr lang="ru-RU" dirty="0" smtClean="0"/>
              <a:t>6. При остановке сердца искусственное дыхание чередуют с непрямым массажем сердца, надавливая на грудину 3 - 4 раза между вдохами. Лучше это делать вдвоем.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1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58847"/>
            <a:ext cx="571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Первым условием безопасного отдыха у воды является умение плавать. Человек, который хорошо плавает, чувствует себя на воде спокойно, уверенно, в случае необходимости может оказать помощь человеку, который попал в беду.</a:t>
            </a:r>
          </a:p>
          <a:p>
            <a:r>
              <a:rPr lang="ru-RU" dirty="0" smtClean="0"/>
              <a:t>Даже тот, кто хорошо плавает, должен постоянно быть осторожным, дисциплинированным и строго придерживаться правил поведения у воды.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Знание и выполнение правил поведения у воды является залогом безопасности жизни, а также гарантией получения удовольствия от отдыха.</a:t>
            </a:r>
          </a:p>
          <a:p>
            <a:r>
              <a:rPr lang="ru-RU" b="1" dirty="0" smtClean="0"/>
              <a:t>Основными условиями безопасности являются: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правильный выбор места для купания;</a:t>
            </a:r>
          </a:p>
          <a:p>
            <a:r>
              <a:rPr lang="ru-RU" dirty="0" smtClean="0"/>
              <a:t>умение взрослых и детей плавать;</a:t>
            </a:r>
          </a:p>
          <a:p>
            <a:r>
              <a:rPr lang="ru-RU" dirty="0" smtClean="0"/>
              <a:t>строгое соблюдение правил поведения во время купания и катания на </a:t>
            </a:r>
            <a:r>
              <a:rPr lang="ru-RU" dirty="0" err="1" smtClean="0"/>
              <a:t>плавсредствах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постоянный контроль за детьми в воде со стороны взрослых.</a:t>
            </a:r>
            <a:endParaRPr lang="ru-RU" dirty="0"/>
          </a:p>
        </p:txBody>
      </p:sp>
      <p:pic>
        <p:nvPicPr>
          <p:cNvPr id="4" name="Рисунок 3" descr="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6" cy="61436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amjatka_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905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Находясь на пляже, не забывайте о безопасности!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0"/>
            <a:ext cx="3582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ПАМЯТКА  КУПАЮЩИМСЯ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94692"/>
            <a:ext cx="55007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избежать беды, детям необходимо строго соблюдать ряд простых правил поведения на воде.</a:t>
            </a:r>
          </a:p>
          <a:p>
            <a:r>
              <a:rPr lang="ru-RU" b="1" dirty="0" smtClean="0"/>
              <a:t>ПОМНИТЕ:</a:t>
            </a:r>
            <a:endParaRPr lang="ru-RU" dirty="0" smtClean="0"/>
          </a:p>
          <a:p>
            <a:r>
              <a:rPr lang="ru-RU" dirty="0" smtClean="0"/>
              <a:t> купаться можно только в разрешенных местах  и в присутствии взрослых;</a:t>
            </a:r>
          </a:p>
          <a:p>
            <a:r>
              <a:rPr lang="ru-RU" dirty="0" smtClean="0"/>
              <a:t> нельзя нырять в незнакомых местах - на дне могут оказаться </a:t>
            </a:r>
            <a:r>
              <a:rPr lang="ru-RU" dirty="0" err="1" smtClean="0"/>
              <a:t>притопленные</a:t>
            </a:r>
            <a:r>
              <a:rPr lang="ru-RU" dirty="0" smtClean="0"/>
              <a:t> бревна, камни, коряги, металлические прутья и т.д. </a:t>
            </a:r>
          </a:p>
          <a:p>
            <a:r>
              <a:rPr lang="ru-RU" dirty="0" smtClean="0"/>
              <a:t>  не следует купаться в заболоченных местах и там, где есть водоросли или тина;</a:t>
            </a:r>
          </a:p>
          <a:p>
            <a:r>
              <a:rPr lang="ru-RU" dirty="0" smtClean="0"/>
              <a:t>  нельзя заплывать далеко от берега, не рассчитав свои силы, опасно даже для умеющих хорошо плавать;</a:t>
            </a:r>
          </a:p>
          <a:p>
            <a:r>
              <a:rPr lang="ru-RU" dirty="0" smtClean="0"/>
              <a:t>   нельзя цепляться за лодки, залезать на знаки навигационного оборудования - бакены, буйки и т.д.;</a:t>
            </a:r>
          </a:p>
          <a:p>
            <a:r>
              <a:rPr lang="ru-RU" dirty="0" smtClean="0"/>
              <a:t>   нельзя подплывать к проходящим судам, заплывать за буйки и выплывать на фарватер;</a:t>
            </a:r>
          </a:p>
          <a:p>
            <a:r>
              <a:rPr lang="ru-RU" dirty="0" smtClean="0"/>
              <a:t>   нельзя купаться в штормовую погоду или в местах сильного прибоя;</a:t>
            </a:r>
          </a:p>
          <a:p>
            <a:r>
              <a:rPr lang="ru-RU" dirty="0" smtClean="0"/>
              <a:t>   если ты оказался в воде на сильном течении, не пытайся плыть навстречу течению. Нужно плыть по течению, но так, чтобы постепенно приближаться к берегу;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ОСНОВНЫЕ ПРАВИЛА БЕЗОПАСНОГО </a:t>
            </a:r>
            <a:br>
              <a:rPr lang="ru-RU" sz="2200" b="1" dirty="0" smtClean="0"/>
            </a:br>
            <a:r>
              <a:rPr lang="ru-RU" sz="2200" b="1" dirty="0" smtClean="0"/>
              <a:t>ПОВЕДЕНИЯ </a:t>
            </a:r>
            <a:r>
              <a:rPr lang="ru-RU" sz="2200" b="1" dirty="0"/>
              <a:t>НА ВОДЕ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pic>
        <p:nvPicPr>
          <p:cNvPr id="4" name="Рисунок 3" descr="pamjatka_clip_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48690"/>
            <a:ext cx="4139952" cy="5909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    когда купаешься, поблизости от тебя должны быть люди; </a:t>
            </a:r>
            <a:br>
              <a:rPr lang="ru-RU" dirty="0" smtClean="0"/>
            </a:br>
            <a:r>
              <a:rPr lang="ru-RU" dirty="0" smtClean="0"/>
              <a:t>•    нельзя употреблять спиртные напитки, находясь вблизи воды; </a:t>
            </a:r>
            <a:br>
              <a:rPr lang="ru-RU" dirty="0" smtClean="0"/>
            </a:br>
            <a:r>
              <a:rPr lang="ru-RU" dirty="0" smtClean="0"/>
              <a:t>•    не заходи на глубокое место, если не умеешь плавать или плаваешь плохо;</a:t>
            </a:r>
            <a:br>
              <a:rPr lang="ru-RU" dirty="0" smtClean="0"/>
            </a:br>
            <a:r>
              <a:rPr lang="ru-RU" dirty="0" smtClean="0"/>
              <a:t>•    не ныряй в незнакомых местах;</a:t>
            </a:r>
            <a:br>
              <a:rPr lang="ru-RU" dirty="0" smtClean="0"/>
            </a:br>
            <a:r>
              <a:rPr lang="ru-RU" dirty="0" smtClean="0"/>
              <a:t>•    не заплывай за буйки;</a:t>
            </a:r>
            <a:br>
              <a:rPr lang="ru-RU" dirty="0" smtClean="0"/>
            </a:br>
            <a:r>
              <a:rPr lang="ru-RU" dirty="0" smtClean="0"/>
              <a:t>•    нельзя выплывать на судовой ход и приближаться к судну;</a:t>
            </a:r>
            <a:br>
              <a:rPr lang="ru-RU" dirty="0" smtClean="0"/>
            </a:br>
            <a:r>
              <a:rPr lang="ru-RU" dirty="0" smtClean="0"/>
              <a:t>•    не устраивай в воде игр, связанных с захватами;</a:t>
            </a:r>
            <a:br>
              <a:rPr lang="ru-RU" dirty="0" smtClean="0"/>
            </a:br>
            <a:r>
              <a:rPr lang="ru-RU" dirty="0" smtClean="0"/>
              <a:t>•    нельзя плавать на надувных матрасах и камерах (если плохо плаваешь);</a:t>
            </a:r>
            <a:br>
              <a:rPr lang="ru-RU" dirty="0" smtClean="0"/>
            </a:br>
            <a:r>
              <a:rPr lang="ru-RU" dirty="0" smtClean="0"/>
              <a:t>•    не пытайся плавать на бревнах, досках, самодельных плотах;</a:t>
            </a:r>
            <a:br>
              <a:rPr lang="ru-RU" dirty="0" smtClean="0"/>
            </a:br>
            <a:r>
              <a:rPr lang="ru-RU" dirty="0" smtClean="0"/>
              <a:t>•    если ты решил покататься на лодке, выучи основные правила безопасного поведения в этом случае;</a:t>
            </a:r>
            <a:br>
              <a:rPr lang="ru-RU" dirty="0" smtClean="0"/>
            </a:br>
            <a:r>
              <a:rPr lang="ru-RU" dirty="0" smtClean="0"/>
              <a:t>•    необходимо уметь правильно управлять своими возможностями.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429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ПОМНИТЕ!</a:t>
            </a:r>
            <a:r>
              <a:rPr lang="ru-RU" dirty="0" smtClean="0"/>
              <a:t> Выполнение указанных рекомендаций обеспечит Вам безопасный отдых на воде.</a:t>
            </a:r>
            <a:endParaRPr lang="ru-RU" dirty="0"/>
          </a:p>
        </p:txBody>
      </p:sp>
      <p:pic>
        <p:nvPicPr>
          <p:cNvPr id="4" name="Рисунок 3" descr="pamjatka_clip_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84176"/>
            <a:ext cx="7992888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</TotalTime>
  <Words>516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Подготовил: Твардовский А.В.</vt:lpstr>
      <vt:lpstr>Правила безопасного поведения на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ПРАВИЛА БЕЗОПАСНОГО  ПОВЕДЕНИЯ НА ВОДЕ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17</cp:revision>
  <dcterms:modified xsi:type="dcterms:W3CDTF">2021-12-22T09:25:52Z</dcterms:modified>
</cp:coreProperties>
</file>