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6127413" cy="9791700"/>
  <p:notesSz cx="6858000" cy="9144000"/>
  <p:defaultTextStyle>
    <a:defPPr>
      <a:defRPr lang="en-US"/>
    </a:defPPr>
    <a:lvl1pPr marL="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7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3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8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4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3AE"/>
    <a:srgbClr val="F6F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-72" y="-222"/>
      </p:cViewPr>
      <p:guideLst>
        <p:guide orient="horz" pos="3084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тта Компанейцева" userId="5a23bd6aeffb8f4e" providerId="LiveId" clId="{5E2B7677-61A9-47E9-8BDA-9D4070C6521C}"/>
    <pc:docChg chg="undo redo custSel addSld delSld modSld">
      <pc:chgData name="Алетта Компанейцева" userId="5a23bd6aeffb8f4e" providerId="LiveId" clId="{5E2B7677-61A9-47E9-8BDA-9D4070C6521C}" dt="2022-03-31T19:31:15.680" v="2019" actId="1076"/>
      <pc:docMkLst>
        <pc:docMk/>
      </pc:docMkLst>
      <pc:sldChg chg="addSp delSp modSp mod">
        <pc:chgData name="Алетта Компанейцева" userId="5a23bd6aeffb8f4e" providerId="LiveId" clId="{5E2B7677-61A9-47E9-8BDA-9D4070C6521C}" dt="2022-03-31T19:31:15.680" v="2019" actId="1076"/>
        <pc:sldMkLst>
          <pc:docMk/>
          <pc:sldMk cId="2195478080" sldId="256"/>
        </pc:sldMkLst>
        <pc:spChg chg="add mod">
          <ac:chgData name="Алетта Компанейцева" userId="5a23bd6aeffb8f4e" providerId="LiveId" clId="{5E2B7677-61A9-47E9-8BDA-9D4070C6521C}" dt="2022-03-31T19:31:10.791" v="2018" actId="1076"/>
          <ac:spMkLst>
            <pc:docMk/>
            <pc:sldMk cId="2195478080" sldId="256"/>
            <ac:spMk id="2" creationId="{32D74AED-3E29-480D-98E0-8D77CD9715B3}"/>
          </ac:spMkLst>
        </pc:spChg>
        <pc:spChg chg="add mod">
          <ac:chgData name="Алетта Компанейцева" userId="5a23bd6aeffb8f4e" providerId="LiveId" clId="{5E2B7677-61A9-47E9-8BDA-9D4070C6521C}" dt="2022-03-31T19:31:15.680" v="2019" actId="1076"/>
          <ac:spMkLst>
            <pc:docMk/>
            <pc:sldMk cId="2195478080" sldId="256"/>
            <ac:spMk id="3" creationId="{BC096969-A700-4D9E-A757-C563FD26B593}"/>
          </ac:spMkLst>
        </pc:spChg>
        <pc:spChg chg="mod">
          <ac:chgData name="Алетта Компанейцева" userId="5a23bd6aeffb8f4e" providerId="LiveId" clId="{5E2B7677-61A9-47E9-8BDA-9D4070C6521C}" dt="2022-03-31T19:29:19.877" v="2013" actId="255"/>
          <ac:spMkLst>
            <pc:docMk/>
            <pc:sldMk cId="2195478080" sldId="256"/>
            <ac:spMk id="4" creationId="{C2C76AF9-257B-4C78-AC54-D3AFDFC3ED40}"/>
          </ac:spMkLst>
        </pc:spChg>
        <pc:spChg chg="mod">
          <ac:chgData name="Алетта Компанейцева" userId="5a23bd6aeffb8f4e" providerId="LiveId" clId="{5E2B7677-61A9-47E9-8BDA-9D4070C6521C}" dt="2022-03-31T19:30:38.632" v="2016" actId="1076"/>
          <ac:spMkLst>
            <pc:docMk/>
            <pc:sldMk cId="2195478080" sldId="256"/>
            <ac:spMk id="5" creationId="{E64032E3-A6D9-4331-A4E1-35E96B92D24A}"/>
          </ac:spMkLst>
        </pc:spChg>
        <pc:spChg chg="mod">
          <ac:chgData name="Алетта Компанейцева" userId="5a23bd6aeffb8f4e" providerId="LiveId" clId="{5E2B7677-61A9-47E9-8BDA-9D4070C6521C}" dt="2022-03-31T19:26:08.016" v="1982" actId="1076"/>
          <ac:spMkLst>
            <pc:docMk/>
            <pc:sldMk cId="2195478080" sldId="256"/>
            <ac:spMk id="6" creationId="{FFF8A0F6-6E75-4EC0-AB2F-914F5EB4DE1E}"/>
          </ac:spMkLst>
        </pc:spChg>
        <pc:spChg chg="add mod">
          <ac:chgData name="Алетта Компанейцева" userId="5a23bd6aeffb8f4e" providerId="LiveId" clId="{5E2B7677-61A9-47E9-8BDA-9D4070C6521C}" dt="2022-03-18T15:00:03.394" v="1689" actId="14100"/>
          <ac:spMkLst>
            <pc:docMk/>
            <pc:sldMk cId="2195478080" sldId="256"/>
            <ac:spMk id="8" creationId="{84AB7F56-755B-466D-8CEC-35CA2CA7A297}"/>
          </ac:spMkLst>
        </pc:spChg>
        <pc:spChg chg="add mod">
          <ac:chgData name="Алетта Компанейцева" userId="5a23bd6aeffb8f4e" providerId="LiveId" clId="{5E2B7677-61A9-47E9-8BDA-9D4070C6521C}" dt="2022-03-31T19:28:53.564" v="2009" actId="14100"/>
          <ac:spMkLst>
            <pc:docMk/>
            <pc:sldMk cId="2195478080" sldId="256"/>
            <ac:spMk id="9" creationId="{8275B34A-94CA-4917-A6E1-D6A5F73BD713}"/>
          </ac:spMkLst>
        </pc:spChg>
        <pc:spChg chg="add mod">
          <ac:chgData name="Алетта Компанейцева" userId="5a23bd6aeffb8f4e" providerId="LiveId" clId="{5E2B7677-61A9-47E9-8BDA-9D4070C6521C}" dt="2022-03-31T19:30:55.079" v="2017" actId="1076"/>
          <ac:spMkLst>
            <pc:docMk/>
            <pc:sldMk cId="2195478080" sldId="256"/>
            <ac:spMk id="10" creationId="{0D49E575-F318-4653-98B0-6266F5583B10}"/>
          </ac:spMkLst>
        </pc:spChg>
        <pc:spChg chg="add mod">
          <ac:chgData name="Алетта Компанейцева" userId="5a23bd6aeffb8f4e" providerId="LiveId" clId="{5E2B7677-61A9-47E9-8BDA-9D4070C6521C}" dt="2022-03-31T19:21:56.477" v="1956" actId="208"/>
          <ac:spMkLst>
            <pc:docMk/>
            <pc:sldMk cId="2195478080" sldId="256"/>
            <ac:spMk id="12" creationId="{1D6FEC1E-910C-479E-84DE-986FA75F705D}"/>
          </ac:spMkLst>
        </pc:spChg>
        <pc:spChg chg="mod">
          <ac:chgData name="Алетта Компанейцева" userId="5a23bd6aeffb8f4e" providerId="LiveId" clId="{5E2B7677-61A9-47E9-8BDA-9D4070C6521C}" dt="2022-03-31T14:35:37.376" v="1751" actId="20577"/>
          <ac:spMkLst>
            <pc:docMk/>
            <pc:sldMk cId="2195478080" sldId="256"/>
            <ac:spMk id="13" creationId="{B3567CDE-4053-40E6-8877-CB05B3681628}"/>
          </ac:spMkLst>
        </pc:spChg>
        <pc:spChg chg="add mod">
          <ac:chgData name="Алетта Компанейцева" userId="5a23bd6aeffb8f4e" providerId="LiveId" clId="{5E2B7677-61A9-47E9-8BDA-9D4070C6521C}" dt="2022-03-31T19:20:07.049" v="1938" actId="1076"/>
          <ac:spMkLst>
            <pc:docMk/>
            <pc:sldMk cId="2195478080" sldId="256"/>
            <ac:spMk id="14" creationId="{122CEF90-6738-4B76-9289-E1B110F1ADD2}"/>
          </ac:spMkLst>
        </pc:spChg>
        <pc:spChg chg="add del mod">
          <ac:chgData name="Алетта Компанейцева" userId="5a23bd6aeffb8f4e" providerId="LiveId" clId="{5E2B7677-61A9-47E9-8BDA-9D4070C6521C}" dt="2022-03-31T19:27:17.895" v="1989" actId="21"/>
          <ac:spMkLst>
            <pc:docMk/>
            <pc:sldMk cId="2195478080" sldId="256"/>
            <ac:spMk id="16" creationId="{A9A99792-C7DA-45E8-8B68-0B7E224B9A01}"/>
          </ac:spMkLst>
        </pc:spChg>
        <pc:spChg chg="add del mod">
          <ac:chgData name="Алетта Компанейцева" userId="5a23bd6aeffb8f4e" providerId="LiveId" clId="{5E2B7677-61A9-47E9-8BDA-9D4070C6521C}" dt="2022-03-31T19:21:04.015" v="1952" actId="21"/>
          <ac:spMkLst>
            <pc:docMk/>
            <pc:sldMk cId="2195478080" sldId="256"/>
            <ac:spMk id="17" creationId="{D3ADB5DD-30B4-4F95-BACB-B42B702E9FA8}"/>
          </ac:spMkLst>
        </pc:spChg>
        <pc:spChg chg="add mod">
          <ac:chgData name="Алетта Компанейцева" userId="5a23bd6aeffb8f4e" providerId="LiveId" clId="{5E2B7677-61A9-47E9-8BDA-9D4070C6521C}" dt="2022-03-31T19:29:03.704" v="2011" actId="1076"/>
          <ac:spMkLst>
            <pc:docMk/>
            <pc:sldMk cId="2195478080" sldId="256"/>
            <ac:spMk id="18" creationId="{0F3FE37D-DCAC-4082-999E-B695F8EEA3E3}"/>
          </ac:spMkLst>
        </pc:spChg>
        <pc:spChg chg="mod">
          <ac:chgData name="Алетта Компанейцева" userId="5a23bd6aeffb8f4e" providerId="LiveId" clId="{5E2B7677-61A9-47E9-8BDA-9D4070C6521C}" dt="2022-03-31T14:40:31.902" v="1926" actId="20577"/>
          <ac:spMkLst>
            <pc:docMk/>
            <pc:sldMk cId="2195478080" sldId="256"/>
            <ac:spMk id="19" creationId="{6AB45EBD-0553-493B-B1FD-9E5E2DD01A4B}"/>
          </ac:spMkLst>
        </pc:spChg>
        <pc:spChg chg="mod">
          <ac:chgData name="Алетта Компанейцева" userId="5a23bd6aeffb8f4e" providerId="LiveId" clId="{5E2B7677-61A9-47E9-8BDA-9D4070C6521C}" dt="2022-03-18T14:58:52.940" v="1679" actId="1076"/>
          <ac:spMkLst>
            <pc:docMk/>
            <pc:sldMk cId="2195478080" sldId="256"/>
            <ac:spMk id="23" creationId="{CE9B81FB-988B-405A-9299-64A415980D48}"/>
          </ac:spMkLst>
        </pc:spChg>
        <pc:spChg chg="add del mod">
          <ac:chgData name="Алетта Компанейцева" userId="5a23bd6aeffb8f4e" providerId="LiveId" clId="{5E2B7677-61A9-47E9-8BDA-9D4070C6521C}" dt="2022-03-31T19:29:33.680" v="2014" actId="1076"/>
          <ac:spMkLst>
            <pc:docMk/>
            <pc:sldMk cId="2195478080" sldId="256"/>
            <ac:spMk id="24" creationId="{865555E1-002B-4703-BD48-7F7B52CACAE2}"/>
          </ac:spMkLst>
        </pc:spChg>
        <pc:picChg chg="add del mod">
          <ac:chgData name="Алетта Компанейцева" userId="5a23bd6aeffb8f4e" providerId="LiveId" clId="{5E2B7677-61A9-47E9-8BDA-9D4070C6521C}" dt="2022-03-17T20:25:54.747" v="1" actId="21"/>
          <ac:picMkLst>
            <pc:docMk/>
            <pc:sldMk cId="2195478080" sldId="256"/>
            <ac:picMk id="2" creationId="{EB7C57A7-CF08-40F3-B02B-432F14244945}"/>
          </ac:picMkLst>
        </pc:picChg>
        <pc:picChg chg="add mod ord modCrop">
          <ac:chgData name="Алетта Компанейцева" userId="5a23bd6aeffb8f4e" providerId="LiveId" clId="{5E2B7677-61A9-47E9-8BDA-9D4070C6521C}" dt="2022-03-31T19:19:54.210" v="1936" actId="1076"/>
          <ac:picMkLst>
            <pc:docMk/>
            <pc:sldMk cId="2195478080" sldId="256"/>
            <ac:picMk id="7" creationId="{EF09E0BA-292B-41E7-99FF-341EB0176C7A}"/>
          </ac:picMkLst>
        </pc:picChg>
        <pc:picChg chg="add mod">
          <ac:chgData name="Алетта Компанейцева" userId="5a23bd6aeffb8f4e" providerId="LiveId" clId="{5E2B7677-61A9-47E9-8BDA-9D4070C6521C}" dt="2022-03-31T19:29:00.448" v="2010" actId="1076"/>
          <ac:picMkLst>
            <pc:docMk/>
            <pc:sldMk cId="2195478080" sldId="256"/>
            <ac:picMk id="15" creationId="{8BBE945D-00AF-4468-B9E2-FA2521A31831}"/>
          </ac:picMkLst>
        </pc:picChg>
        <pc:picChg chg="mod">
          <ac:chgData name="Алетта Компанейцева" userId="5a23bd6aeffb8f4e" providerId="LiveId" clId="{5E2B7677-61A9-47E9-8BDA-9D4070C6521C}" dt="2022-03-18T14:56:38.803" v="1587" actId="1076"/>
          <ac:picMkLst>
            <pc:docMk/>
            <pc:sldMk cId="2195478080" sldId="256"/>
            <ac:picMk id="25" creationId="{71F23C23-1BA8-465A-8C9A-A535E5A2D8F1}"/>
          </ac:picMkLst>
        </pc:picChg>
      </pc:sldChg>
      <pc:sldChg chg="new del">
        <pc:chgData name="Алетта Компанейцева" userId="5a23bd6aeffb8f4e" providerId="LiveId" clId="{5E2B7677-61A9-47E9-8BDA-9D4070C6521C}" dt="2022-03-18T14:47:18.196" v="1210" actId="2696"/>
        <pc:sldMkLst>
          <pc:docMk/>
          <pc:sldMk cId="110356474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928" y="1602485"/>
            <a:ext cx="12095559" cy="3408962"/>
          </a:xfrm>
        </p:spPr>
        <p:txBody>
          <a:bodyPr anchor="b"/>
          <a:lstStyle>
            <a:lvl1pPr algn="ctr">
              <a:defRPr sz="79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928" y="5142910"/>
            <a:ext cx="12095559" cy="2364060"/>
          </a:xfrm>
        </p:spPr>
        <p:txBody>
          <a:bodyPr/>
          <a:lstStyle>
            <a:lvl1pPr marL="0" indent="0" algn="ctr">
              <a:buNone/>
              <a:defRPr sz="3175"/>
            </a:lvl1pPr>
            <a:lvl2pPr marL="604773" indent="0" algn="ctr">
              <a:buNone/>
              <a:defRPr sz="2646"/>
            </a:lvl2pPr>
            <a:lvl3pPr marL="1209546" indent="0" algn="ctr">
              <a:buNone/>
              <a:defRPr sz="2381"/>
            </a:lvl3pPr>
            <a:lvl4pPr marL="1814316" indent="0" algn="ctr">
              <a:buNone/>
              <a:defRPr sz="2116"/>
            </a:lvl4pPr>
            <a:lvl5pPr marL="2419090" indent="0" algn="ctr">
              <a:buNone/>
              <a:defRPr sz="2116"/>
            </a:lvl5pPr>
            <a:lvl6pPr marL="3023863" indent="0" algn="ctr">
              <a:buNone/>
              <a:defRPr sz="2116"/>
            </a:lvl6pPr>
            <a:lvl7pPr marL="3628635" indent="0" algn="ctr">
              <a:buNone/>
              <a:defRPr sz="2116"/>
            </a:lvl7pPr>
            <a:lvl8pPr marL="4233407" indent="0" algn="ctr">
              <a:buNone/>
              <a:defRPr sz="2116"/>
            </a:lvl8pPr>
            <a:lvl9pPr marL="4838179" indent="0" algn="ctr">
              <a:buNone/>
              <a:defRPr sz="211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41182" y="521321"/>
            <a:ext cx="3477473" cy="8298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8759" y="521321"/>
            <a:ext cx="10230828" cy="8298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60" y="2441128"/>
            <a:ext cx="13909894" cy="4073074"/>
          </a:xfrm>
        </p:spPr>
        <p:txBody>
          <a:bodyPr anchor="b"/>
          <a:lstStyle>
            <a:lvl1pPr>
              <a:defRPr sz="79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360" y="6552734"/>
            <a:ext cx="13909894" cy="2141935"/>
          </a:xfrm>
        </p:spPr>
        <p:txBody>
          <a:bodyPr/>
          <a:lstStyle>
            <a:lvl1pPr marL="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1pPr>
            <a:lvl2pPr marL="604773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209546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316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9090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863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63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407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817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762" y="2606587"/>
            <a:ext cx="6854151" cy="62127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64504" y="2606587"/>
            <a:ext cx="6854151" cy="62127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7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0" y="521320"/>
            <a:ext cx="13909894" cy="18926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863" y="2400330"/>
            <a:ext cx="6822651" cy="1176363"/>
          </a:xfrm>
        </p:spPr>
        <p:txBody>
          <a:bodyPr anchor="b"/>
          <a:lstStyle>
            <a:lvl1pPr marL="0" indent="0">
              <a:buNone/>
              <a:defRPr sz="3175" b="1"/>
            </a:lvl1pPr>
            <a:lvl2pPr marL="604773" indent="0">
              <a:buNone/>
              <a:defRPr sz="2646" b="1"/>
            </a:lvl2pPr>
            <a:lvl3pPr marL="1209546" indent="0">
              <a:buNone/>
              <a:defRPr sz="2381" b="1"/>
            </a:lvl3pPr>
            <a:lvl4pPr marL="1814316" indent="0">
              <a:buNone/>
              <a:defRPr sz="2116" b="1"/>
            </a:lvl4pPr>
            <a:lvl5pPr marL="2419090" indent="0">
              <a:buNone/>
              <a:defRPr sz="2116" b="1"/>
            </a:lvl5pPr>
            <a:lvl6pPr marL="3023863" indent="0">
              <a:buNone/>
              <a:defRPr sz="2116" b="1"/>
            </a:lvl6pPr>
            <a:lvl7pPr marL="3628635" indent="0">
              <a:buNone/>
              <a:defRPr sz="2116" b="1"/>
            </a:lvl7pPr>
            <a:lvl8pPr marL="4233407" indent="0">
              <a:buNone/>
              <a:defRPr sz="2116" b="1"/>
            </a:lvl8pPr>
            <a:lvl9pPr marL="4838179" indent="0">
              <a:buNone/>
              <a:defRPr sz="21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863" y="3576692"/>
            <a:ext cx="6822651" cy="52607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4504" y="2400330"/>
            <a:ext cx="6856251" cy="1176363"/>
          </a:xfrm>
        </p:spPr>
        <p:txBody>
          <a:bodyPr anchor="b"/>
          <a:lstStyle>
            <a:lvl1pPr marL="0" indent="0">
              <a:buNone/>
              <a:defRPr sz="3175" b="1"/>
            </a:lvl1pPr>
            <a:lvl2pPr marL="604773" indent="0">
              <a:buNone/>
              <a:defRPr sz="2646" b="1"/>
            </a:lvl2pPr>
            <a:lvl3pPr marL="1209546" indent="0">
              <a:buNone/>
              <a:defRPr sz="2381" b="1"/>
            </a:lvl3pPr>
            <a:lvl4pPr marL="1814316" indent="0">
              <a:buNone/>
              <a:defRPr sz="2116" b="1"/>
            </a:lvl4pPr>
            <a:lvl5pPr marL="2419090" indent="0">
              <a:buNone/>
              <a:defRPr sz="2116" b="1"/>
            </a:lvl5pPr>
            <a:lvl6pPr marL="3023863" indent="0">
              <a:buNone/>
              <a:defRPr sz="2116" b="1"/>
            </a:lvl6pPr>
            <a:lvl7pPr marL="3628635" indent="0">
              <a:buNone/>
              <a:defRPr sz="2116" b="1"/>
            </a:lvl7pPr>
            <a:lvl8pPr marL="4233407" indent="0">
              <a:buNone/>
              <a:defRPr sz="2116" b="1"/>
            </a:lvl8pPr>
            <a:lvl9pPr marL="4838179" indent="0">
              <a:buNone/>
              <a:defRPr sz="21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4504" y="3576692"/>
            <a:ext cx="6856251" cy="52607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5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7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2" y="652780"/>
            <a:ext cx="5201510" cy="2284730"/>
          </a:xfrm>
        </p:spPr>
        <p:txBody>
          <a:bodyPr anchor="b"/>
          <a:lstStyle>
            <a:lvl1pPr>
              <a:defRPr sz="423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54" y="1409827"/>
            <a:ext cx="8164503" cy="6958453"/>
          </a:xfr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5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0862" y="2937513"/>
            <a:ext cx="5201510" cy="5442102"/>
          </a:xfrm>
        </p:spPr>
        <p:txBody>
          <a:bodyPr/>
          <a:lstStyle>
            <a:lvl1pPr marL="0" indent="0">
              <a:buNone/>
              <a:defRPr sz="2116"/>
            </a:lvl1pPr>
            <a:lvl2pPr marL="604773" indent="0">
              <a:buNone/>
              <a:defRPr sz="1852"/>
            </a:lvl2pPr>
            <a:lvl3pPr marL="1209546" indent="0">
              <a:buNone/>
              <a:defRPr sz="1587"/>
            </a:lvl3pPr>
            <a:lvl4pPr marL="1814316" indent="0">
              <a:buNone/>
              <a:defRPr sz="1323"/>
            </a:lvl4pPr>
            <a:lvl5pPr marL="2419090" indent="0">
              <a:buNone/>
              <a:defRPr sz="1323"/>
            </a:lvl5pPr>
            <a:lvl6pPr marL="3023863" indent="0">
              <a:buNone/>
              <a:defRPr sz="1323"/>
            </a:lvl6pPr>
            <a:lvl7pPr marL="3628635" indent="0">
              <a:buNone/>
              <a:defRPr sz="1323"/>
            </a:lvl7pPr>
            <a:lvl8pPr marL="4233407" indent="0">
              <a:buNone/>
              <a:defRPr sz="1323"/>
            </a:lvl8pPr>
            <a:lvl9pPr marL="4838179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1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2" y="652780"/>
            <a:ext cx="5201510" cy="2284730"/>
          </a:xfrm>
        </p:spPr>
        <p:txBody>
          <a:bodyPr anchor="b"/>
          <a:lstStyle>
            <a:lvl1pPr>
              <a:defRPr sz="423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6254" y="1409827"/>
            <a:ext cx="8164503" cy="6958453"/>
          </a:xfrm>
        </p:spPr>
        <p:txBody>
          <a:bodyPr anchor="t"/>
          <a:lstStyle>
            <a:lvl1pPr marL="0" indent="0">
              <a:buNone/>
              <a:defRPr sz="4233"/>
            </a:lvl1pPr>
            <a:lvl2pPr marL="604773" indent="0">
              <a:buNone/>
              <a:defRPr sz="3704"/>
            </a:lvl2pPr>
            <a:lvl3pPr marL="1209546" indent="0">
              <a:buNone/>
              <a:defRPr sz="3175"/>
            </a:lvl3pPr>
            <a:lvl4pPr marL="1814316" indent="0">
              <a:buNone/>
              <a:defRPr sz="2646"/>
            </a:lvl4pPr>
            <a:lvl5pPr marL="2419090" indent="0">
              <a:buNone/>
              <a:defRPr sz="2646"/>
            </a:lvl5pPr>
            <a:lvl6pPr marL="3023863" indent="0">
              <a:buNone/>
              <a:defRPr sz="2646"/>
            </a:lvl6pPr>
            <a:lvl7pPr marL="3628635" indent="0">
              <a:buNone/>
              <a:defRPr sz="2646"/>
            </a:lvl7pPr>
            <a:lvl8pPr marL="4233407" indent="0">
              <a:buNone/>
              <a:defRPr sz="2646"/>
            </a:lvl8pPr>
            <a:lvl9pPr marL="4838179" indent="0">
              <a:buNone/>
              <a:defRPr sz="264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0862" y="2937513"/>
            <a:ext cx="5201510" cy="5442102"/>
          </a:xfrm>
        </p:spPr>
        <p:txBody>
          <a:bodyPr/>
          <a:lstStyle>
            <a:lvl1pPr marL="0" indent="0">
              <a:buNone/>
              <a:defRPr sz="2116"/>
            </a:lvl1pPr>
            <a:lvl2pPr marL="604773" indent="0">
              <a:buNone/>
              <a:defRPr sz="1852"/>
            </a:lvl2pPr>
            <a:lvl3pPr marL="1209546" indent="0">
              <a:buNone/>
              <a:defRPr sz="1587"/>
            </a:lvl3pPr>
            <a:lvl4pPr marL="1814316" indent="0">
              <a:buNone/>
              <a:defRPr sz="1323"/>
            </a:lvl4pPr>
            <a:lvl5pPr marL="2419090" indent="0">
              <a:buNone/>
              <a:defRPr sz="1323"/>
            </a:lvl5pPr>
            <a:lvl6pPr marL="3023863" indent="0">
              <a:buNone/>
              <a:defRPr sz="1323"/>
            </a:lvl6pPr>
            <a:lvl7pPr marL="3628635" indent="0">
              <a:buNone/>
              <a:defRPr sz="1323"/>
            </a:lvl7pPr>
            <a:lvl8pPr marL="4233407" indent="0">
              <a:buNone/>
              <a:defRPr sz="1323"/>
            </a:lvl8pPr>
            <a:lvl9pPr marL="4838179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760" y="521320"/>
            <a:ext cx="13909894" cy="189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760" y="2606587"/>
            <a:ext cx="13909894" cy="621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8761" y="9075460"/>
            <a:ext cx="3628668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84AE-414C-4E98-AF8A-77F5976A16E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206" y="9075460"/>
            <a:ext cx="5443002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9987" y="9075460"/>
            <a:ext cx="3628668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9546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86" indent="-302386" algn="l" defTabSz="1209546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59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2pPr>
      <a:lvl3pPr marL="1511929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116703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476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249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1021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3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565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73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546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316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9090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863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635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407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8179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6127413" cy="9791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6080" y="0"/>
            <a:ext cx="1076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ФГБОУ ВО ТВЕРСКОЙ ГОСУДАРСТВЕННЫЙ МЕДИЦИНСКИЙ УНИВЕРСИТЕТ МИНЗДРАВА </a:t>
            </a:r>
            <a:r>
              <a:rPr lang="ru-RU" sz="2000" dirty="0" smtClean="0"/>
              <a:t>РОССИИ</a:t>
            </a:r>
          </a:p>
          <a:p>
            <a:pPr algn="ctr"/>
            <a:r>
              <a:rPr lang="ru-RU" sz="2000" dirty="0">
                <a:ea typeface="Tahoma" panose="020B0604030504040204" pitchFamily="34" charset="0"/>
                <a:cs typeface="Tahoma" panose="020B0604030504040204" pitchFamily="34" charset="0"/>
              </a:rPr>
              <a:t>Выполнила студентка педиатрического факультета 207 </a:t>
            </a: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группы Горбачева Евгения</a:t>
            </a:r>
            <a:endParaRPr lang="ru-RU" sz="2000" dirty="0"/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1676" y="748508"/>
            <a:ext cx="53200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панкреатит 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77" y="1591467"/>
            <a:ext cx="1602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Панкреатит у детей</a:t>
            </a:r>
            <a:r>
              <a:rPr lang="ru-RU" dirty="0"/>
              <a:t> – воспаление ткани и протоков поджелудочной железы, обусловленное усилением активности собственных панкреатических </a:t>
            </a:r>
            <a:r>
              <a:rPr lang="ru-RU" dirty="0" smtClean="0"/>
              <a:t>ферментов(</a:t>
            </a:r>
            <a:r>
              <a:rPr lang="ru-RU" dirty="0"/>
              <a:t>может развиваться при неправильном питании </a:t>
            </a:r>
            <a:r>
              <a:rPr lang="ru-RU" dirty="0" smtClean="0"/>
              <a:t>ребенка).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9997" y="2250660"/>
            <a:ext cx="4127863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Причины панкреатита:</a:t>
            </a:r>
          </a:p>
          <a:p>
            <a:r>
              <a:rPr lang="ru-RU" dirty="0"/>
              <a:t>Причиной панкреатита у детей может быть нарушение оттока панкреатического секрета, возникающее при аномалиях развития или обструкции выводных протоков поджелудочной железы, 12-перстной кишки и желчного </a:t>
            </a:r>
            <a:r>
              <a:rPr lang="ru-RU" dirty="0" smtClean="0"/>
              <a:t>пузыря; гельминтозах; злокачественной патологии.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591" y="4541734"/>
            <a:ext cx="4278086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accent4">
                    <a:lumMod val="75000"/>
                  </a:schemeClr>
                </a:solidFill>
              </a:rPr>
              <a:t>Классификация:</a:t>
            </a:r>
          </a:p>
          <a:p>
            <a:r>
              <a:rPr lang="ru-RU" sz="1700" dirty="0" smtClean="0"/>
              <a:t>По </a:t>
            </a:r>
            <a:r>
              <a:rPr lang="ru-RU" sz="1700" dirty="0"/>
              <a:t>характеру течения панкреатит у детей может быть острым и </a:t>
            </a:r>
            <a:r>
              <a:rPr lang="ru-RU" sz="1700" dirty="0" smtClean="0"/>
              <a:t>хроническим.</a:t>
            </a:r>
          </a:p>
          <a:p>
            <a:r>
              <a:rPr lang="ru-RU" sz="1700" dirty="0"/>
              <a:t>Острый панкреатит у детей характеризуется катаральным воспалением и отеком поджелудочной железы; в тяжелых случаях – кровоизлияниями, некрозом </a:t>
            </a:r>
            <a:r>
              <a:rPr lang="ru-RU" sz="1700" dirty="0" smtClean="0"/>
              <a:t>ткани. </a:t>
            </a:r>
            <a:r>
              <a:rPr lang="ru-RU" sz="1700" dirty="0"/>
              <a:t>При </a:t>
            </a:r>
            <a:r>
              <a:rPr lang="ru-RU" sz="1700" dirty="0" smtClean="0"/>
              <a:t>хроническом </a:t>
            </a:r>
            <a:r>
              <a:rPr lang="ru-RU" sz="1700" dirty="0"/>
              <a:t>панкреатите у детей воспалительный процесс прогрессирует на </a:t>
            </a:r>
            <a:r>
              <a:rPr lang="ru-RU" sz="1700" dirty="0" smtClean="0"/>
              <a:t>фоне-склероза</a:t>
            </a:r>
            <a:r>
              <a:rPr lang="ru-RU" sz="1700" dirty="0"/>
              <a:t>, фиброза и атрофии паренхимы поджелудочной </a:t>
            </a:r>
            <a:r>
              <a:rPr lang="ru-RU" sz="1700" dirty="0" smtClean="0"/>
              <a:t>железы.</a:t>
            </a:r>
            <a:endParaRPr lang="ru-RU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99868" y="2040963"/>
            <a:ext cx="4637313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Симптомы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панкреатита:</a:t>
            </a:r>
          </a:p>
          <a:p>
            <a:r>
              <a:rPr lang="ru-RU" dirty="0"/>
              <a:t>Острый панкреатит у детей старшего возраста проявляется резкими приступообразными болями в </a:t>
            </a:r>
            <a:r>
              <a:rPr lang="ru-RU" dirty="0" err="1"/>
              <a:t>эпигастральной</a:t>
            </a:r>
            <a:r>
              <a:rPr lang="ru-RU" dirty="0"/>
              <a:t> </a:t>
            </a:r>
            <a:r>
              <a:rPr lang="ru-RU" dirty="0" smtClean="0"/>
              <a:t>области.</a:t>
            </a:r>
            <a:r>
              <a:rPr lang="ru-RU" dirty="0"/>
              <a:t> Панкреатит у детей </a:t>
            </a:r>
            <a:r>
              <a:rPr lang="ru-RU" dirty="0" smtClean="0"/>
              <a:t>сопровождается потерей </a:t>
            </a:r>
            <a:r>
              <a:rPr lang="ru-RU" dirty="0"/>
              <a:t>аппетита, тошнотой, </a:t>
            </a:r>
            <a:r>
              <a:rPr lang="ru-RU" dirty="0" smtClean="0"/>
              <a:t>метеоризмом. Наблюдается </a:t>
            </a:r>
            <a:r>
              <a:rPr lang="ru-RU" dirty="0"/>
              <a:t>повышение температуры тела до 37 °С, </a:t>
            </a:r>
            <a:r>
              <a:rPr lang="ru-RU" dirty="0" smtClean="0"/>
              <a:t>бледность.</a:t>
            </a:r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4301" y="7917447"/>
            <a:ext cx="9755093" cy="1754326"/>
          </a:xfrm>
          <a:prstGeom prst="rect">
            <a:avLst/>
          </a:prstGeom>
          <a:solidFill>
            <a:srgbClr val="F8C3AE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Лечение</a:t>
            </a:r>
            <a:r>
              <a:rPr lang="ru-RU" dirty="0"/>
              <a:t> острой фазы панкреатита у детей проводится в стационаре с обязательным постельным режимом и «пищевой паузой» - голоданием в течение 1-2 суток. Показана щелочная минеральная вода, парентеральное введение р-</a:t>
            </a:r>
            <a:r>
              <a:rPr lang="ru-RU" dirty="0" err="1"/>
              <a:t>ра</a:t>
            </a:r>
            <a:r>
              <a:rPr lang="ru-RU" dirty="0"/>
              <a:t> </a:t>
            </a:r>
            <a:r>
              <a:rPr lang="ru-RU" dirty="0" smtClean="0"/>
              <a:t>глюкозы.</a:t>
            </a:r>
            <a:r>
              <a:rPr lang="ru-RU" dirty="0"/>
              <a:t> Медикаментозная терапия панкреатита у детей </a:t>
            </a:r>
            <a:r>
              <a:rPr lang="ru-RU" dirty="0" smtClean="0"/>
              <a:t>включает: </a:t>
            </a:r>
            <a:r>
              <a:rPr lang="ru-RU" dirty="0" err="1" smtClean="0"/>
              <a:t>антисекреторные</a:t>
            </a:r>
            <a:r>
              <a:rPr lang="ru-RU" dirty="0" smtClean="0"/>
              <a:t> </a:t>
            </a:r>
            <a:r>
              <a:rPr lang="ru-RU" dirty="0"/>
              <a:t>препараты (</a:t>
            </a:r>
            <a:r>
              <a:rPr lang="ru-RU" dirty="0" err="1"/>
              <a:t>пирензепин</a:t>
            </a:r>
            <a:r>
              <a:rPr lang="ru-RU" dirty="0"/>
              <a:t>, </a:t>
            </a:r>
            <a:r>
              <a:rPr lang="ru-RU" dirty="0" err="1"/>
              <a:t>фамотидин</a:t>
            </a:r>
            <a:r>
              <a:rPr lang="ru-RU" dirty="0"/>
              <a:t>), препараты ферментов поджелудочной железы (панкреатин); при тяжелом течении - ингибиторы протеаз (</a:t>
            </a:r>
            <a:r>
              <a:rPr lang="ru-RU" dirty="0" err="1"/>
              <a:t>пентоксил</a:t>
            </a:r>
            <a:r>
              <a:rPr lang="ru-RU" dirty="0"/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2003" y="5112982"/>
            <a:ext cx="582734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Профилактика</a:t>
            </a:r>
            <a:r>
              <a:rPr lang="ru-RU" dirty="0"/>
              <a:t> панкреатита у детей включает рациональное, адекватное возрасту питание, предупреждение заболеваний ЖКТ, инфекционных, системных, глистных заболеваний, прием медикаментов строго по назначению врача.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63" y="2332174"/>
            <a:ext cx="3017905" cy="206550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54" y="5100120"/>
            <a:ext cx="4082630" cy="2723114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24" y="2452157"/>
            <a:ext cx="2816348" cy="187521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28646" t="14992" r="9318" b="10722"/>
          <a:stretch/>
        </p:blipFill>
        <p:spPr>
          <a:xfrm>
            <a:off x="11288428" y="6614895"/>
            <a:ext cx="3108565" cy="198982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1" name="TextBox 20"/>
          <p:cNvSpPr txBox="1"/>
          <p:nvPr/>
        </p:nvSpPr>
        <p:spPr>
          <a:xfrm>
            <a:off x="9999617" y="8444583"/>
            <a:ext cx="62767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b="1" dirty="0" smtClean="0"/>
              <a:t>Список литературы:</a:t>
            </a:r>
            <a:endParaRPr lang="ru-RU" sz="1200" b="1" dirty="0"/>
          </a:p>
          <a:p>
            <a:r>
              <a:rPr lang="ru-RU" sz="1200" dirty="0" err="1" smtClean="0"/>
              <a:t>Богер</a:t>
            </a:r>
            <a:r>
              <a:rPr lang="ru-RU" sz="1200" dirty="0" smtClean="0"/>
              <a:t> </a:t>
            </a:r>
            <a:r>
              <a:rPr lang="ru-RU" sz="1200" dirty="0"/>
              <a:t>М.М. Панкреатиты у детей (физиологический и патофизиологический аспекты). - Новосибирск, «Наука», 1984. С. 6-33, 119 192.</a:t>
            </a:r>
            <a:br>
              <a:rPr lang="ru-RU" sz="1200" dirty="0"/>
            </a:br>
            <a:r>
              <a:rPr lang="ru-RU" sz="1200" dirty="0"/>
              <a:t>Исаков Ю.Ф., Дронов А.Ф. Детская хирургия: Национальное руководство. - М., 2009.</a:t>
            </a:r>
            <a:br>
              <a:rPr lang="ru-RU" sz="1200" dirty="0"/>
            </a:br>
            <a:r>
              <a:rPr lang="ru-RU" sz="1200" dirty="0" err="1"/>
              <a:t>Кокуева</a:t>
            </a:r>
            <a:r>
              <a:rPr lang="ru-RU" sz="1200" dirty="0"/>
              <a:t> О.В. Лечение хронического панкреатита // Клиническая медицина, 1999. № 8. С. 41-45.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0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221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Алетта Компанейцева</dc:creator>
  <cp:lastModifiedBy>User</cp:lastModifiedBy>
  <cp:revision>13</cp:revision>
  <dcterms:created xsi:type="dcterms:W3CDTF">2022-03-17T19:13:06Z</dcterms:created>
  <dcterms:modified xsi:type="dcterms:W3CDTF">2022-05-11T05:57:53Z</dcterms:modified>
</cp:coreProperties>
</file>