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32399288" cy="21383625"/>
  <p:notesSz cx="9926638" cy="6797675"/>
  <p:defaultTextStyle>
    <a:defPPr>
      <a:defRPr lang="ru-RU"/>
    </a:defPPr>
    <a:lvl1pPr marL="0" algn="l" defTabSz="29521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055" algn="l" defTabSz="29521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110" algn="l" defTabSz="29521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169" algn="l" defTabSz="29521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224" algn="l" defTabSz="29521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279" algn="l" defTabSz="29521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337" algn="l" defTabSz="29521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2392" algn="l" defTabSz="29521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8447" algn="l" defTabSz="29521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 userDrawn="1">
          <p15:clr>
            <a:srgbClr val="A4A3A4"/>
          </p15:clr>
        </p15:guide>
        <p15:guide id="2" pos="1027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102" y="-1434"/>
      </p:cViewPr>
      <p:guideLst>
        <p:guide orient="horz" pos="6735"/>
        <p:guide pos="102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9947" y="6642785"/>
            <a:ext cx="27539395" cy="458362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9894" y="12117387"/>
            <a:ext cx="22679502" cy="54647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382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76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814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752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691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629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567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505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46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822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3489484" y="856338"/>
            <a:ext cx="7289840" cy="182453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19966" y="856338"/>
            <a:ext cx="21329530" cy="182453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627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57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9320" y="13740963"/>
            <a:ext cx="27539395" cy="4247025"/>
          </a:xfrm>
        </p:spPr>
        <p:txBody>
          <a:bodyPr anchor="t"/>
          <a:lstStyle>
            <a:lvl1pPr algn="l">
              <a:defRPr sz="8199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59320" y="9063295"/>
            <a:ext cx="27539395" cy="4677666"/>
          </a:xfrm>
        </p:spPr>
        <p:txBody>
          <a:bodyPr anchor="b"/>
          <a:lstStyle>
            <a:lvl1pPr marL="0" indent="0">
              <a:buNone/>
              <a:defRPr sz="4131">
                <a:solidFill>
                  <a:schemeClr val="tx1">
                    <a:tint val="75000"/>
                  </a:schemeClr>
                </a:solidFill>
              </a:defRPr>
            </a:lvl1pPr>
            <a:lvl2pPr marL="938219" indent="0">
              <a:buNone/>
              <a:defRPr sz="3686">
                <a:solidFill>
                  <a:schemeClr val="tx1">
                    <a:tint val="75000"/>
                  </a:schemeClr>
                </a:solidFill>
              </a:defRPr>
            </a:lvl2pPr>
            <a:lvl3pPr marL="1876438" indent="0">
              <a:buNone/>
              <a:defRPr sz="3305">
                <a:solidFill>
                  <a:schemeClr val="tx1">
                    <a:tint val="75000"/>
                  </a:schemeClr>
                </a:solidFill>
              </a:defRPr>
            </a:lvl3pPr>
            <a:lvl4pPr marL="2814656" indent="0">
              <a:buNone/>
              <a:defRPr sz="2860">
                <a:solidFill>
                  <a:schemeClr val="tx1">
                    <a:tint val="75000"/>
                  </a:schemeClr>
                </a:solidFill>
              </a:defRPr>
            </a:lvl4pPr>
            <a:lvl5pPr marL="3752876" indent="0">
              <a:buNone/>
              <a:defRPr sz="2860">
                <a:solidFill>
                  <a:schemeClr val="tx1">
                    <a:tint val="75000"/>
                  </a:schemeClr>
                </a:solidFill>
              </a:defRPr>
            </a:lvl5pPr>
            <a:lvl6pPr marL="4691094" indent="0">
              <a:buNone/>
              <a:defRPr sz="2860">
                <a:solidFill>
                  <a:schemeClr val="tx1">
                    <a:tint val="75000"/>
                  </a:schemeClr>
                </a:solidFill>
              </a:defRPr>
            </a:lvl6pPr>
            <a:lvl7pPr marL="5629313" indent="0">
              <a:buNone/>
              <a:defRPr sz="2860">
                <a:solidFill>
                  <a:schemeClr val="tx1">
                    <a:tint val="75000"/>
                  </a:schemeClr>
                </a:solidFill>
              </a:defRPr>
            </a:lvl7pPr>
            <a:lvl8pPr marL="6567531" indent="0">
              <a:buNone/>
              <a:defRPr sz="2860">
                <a:solidFill>
                  <a:schemeClr val="tx1">
                    <a:tint val="75000"/>
                  </a:schemeClr>
                </a:solidFill>
              </a:defRPr>
            </a:lvl8pPr>
            <a:lvl9pPr marL="7505751" indent="0">
              <a:buNone/>
              <a:defRPr sz="28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3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19966" y="4989514"/>
            <a:ext cx="14309686" cy="14112204"/>
          </a:xfrm>
        </p:spPr>
        <p:txBody>
          <a:bodyPr/>
          <a:lstStyle>
            <a:lvl1pPr>
              <a:defRPr sz="5720"/>
            </a:lvl1pPr>
            <a:lvl2pPr>
              <a:defRPr sz="4894"/>
            </a:lvl2pPr>
            <a:lvl3pPr>
              <a:defRPr sz="4131"/>
            </a:lvl3pPr>
            <a:lvl4pPr>
              <a:defRPr sz="3686"/>
            </a:lvl4pPr>
            <a:lvl5pPr>
              <a:defRPr sz="3686"/>
            </a:lvl5pPr>
            <a:lvl6pPr>
              <a:defRPr sz="3686"/>
            </a:lvl6pPr>
            <a:lvl7pPr>
              <a:defRPr sz="3686"/>
            </a:lvl7pPr>
            <a:lvl8pPr>
              <a:defRPr sz="3686"/>
            </a:lvl8pPr>
            <a:lvl9pPr>
              <a:defRPr sz="368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6469639" y="4989514"/>
            <a:ext cx="14309686" cy="14112204"/>
          </a:xfrm>
        </p:spPr>
        <p:txBody>
          <a:bodyPr/>
          <a:lstStyle>
            <a:lvl1pPr>
              <a:defRPr sz="5720"/>
            </a:lvl1pPr>
            <a:lvl2pPr>
              <a:defRPr sz="4894"/>
            </a:lvl2pPr>
            <a:lvl3pPr>
              <a:defRPr sz="4131"/>
            </a:lvl3pPr>
            <a:lvl4pPr>
              <a:defRPr sz="3686"/>
            </a:lvl4pPr>
            <a:lvl5pPr>
              <a:defRPr sz="3686"/>
            </a:lvl5pPr>
            <a:lvl6pPr>
              <a:defRPr sz="3686"/>
            </a:lvl6pPr>
            <a:lvl7pPr>
              <a:defRPr sz="3686"/>
            </a:lvl7pPr>
            <a:lvl8pPr>
              <a:defRPr sz="3686"/>
            </a:lvl8pPr>
            <a:lvl9pPr>
              <a:defRPr sz="368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28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19965" y="4786570"/>
            <a:ext cx="14315312" cy="1994813"/>
          </a:xfrm>
        </p:spPr>
        <p:txBody>
          <a:bodyPr anchor="b"/>
          <a:lstStyle>
            <a:lvl1pPr marL="0" indent="0">
              <a:buNone/>
              <a:defRPr sz="4894" b="1"/>
            </a:lvl1pPr>
            <a:lvl2pPr marL="938219" indent="0">
              <a:buNone/>
              <a:defRPr sz="4131" b="1"/>
            </a:lvl2pPr>
            <a:lvl3pPr marL="1876438" indent="0">
              <a:buNone/>
              <a:defRPr sz="3686" b="1"/>
            </a:lvl3pPr>
            <a:lvl4pPr marL="2814656" indent="0">
              <a:buNone/>
              <a:defRPr sz="3305" b="1"/>
            </a:lvl4pPr>
            <a:lvl5pPr marL="3752876" indent="0">
              <a:buNone/>
              <a:defRPr sz="3305" b="1"/>
            </a:lvl5pPr>
            <a:lvl6pPr marL="4691094" indent="0">
              <a:buNone/>
              <a:defRPr sz="3305" b="1"/>
            </a:lvl6pPr>
            <a:lvl7pPr marL="5629313" indent="0">
              <a:buNone/>
              <a:defRPr sz="3305" b="1"/>
            </a:lvl7pPr>
            <a:lvl8pPr marL="6567531" indent="0">
              <a:buNone/>
              <a:defRPr sz="3305" b="1"/>
            </a:lvl8pPr>
            <a:lvl9pPr marL="7505751" indent="0">
              <a:buNone/>
              <a:defRPr sz="330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619965" y="6781383"/>
            <a:ext cx="14315312" cy="12320335"/>
          </a:xfrm>
        </p:spPr>
        <p:txBody>
          <a:bodyPr/>
          <a:lstStyle>
            <a:lvl1pPr>
              <a:defRPr sz="4894"/>
            </a:lvl1pPr>
            <a:lvl2pPr>
              <a:defRPr sz="4131"/>
            </a:lvl2pPr>
            <a:lvl3pPr>
              <a:defRPr sz="3686"/>
            </a:lvl3pPr>
            <a:lvl4pPr>
              <a:defRPr sz="3305"/>
            </a:lvl4pPr>
            <a:lvl5pPr>
              <a:defRPr sz="3305"/>
            </a:lvl5pPr>
            <a:lvl6pPr>
              <a:defRPr sz="3305"/>
            </a:lvl6pPr>
            <a:lvl7pPr>
              <a:defRPr sz="3305"/>
            </a:lvl7pPr>
            <a:lvl8pPr>
              <a:defRPr sz="3305"/>
            </a:lvl8pPr>
            <a:lvl9pPr>
              <a:defRPr sz="33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6458390" y="4786570"/>
            <a:ext cx="14320936" cy="1994813"/>
          </a:xfrm>
        </p:spPr>
        <p:txBody>
          <a:bodyPr anchor="b"/>
          <a:lstStyle>
            <a:lvl1pPr marL="0" indent="0">
              <a:buNone/>
              <a:defRPr sz="4894" b="1"/>
            </a:lvl1pPr>
            <a:lvl2pPr marL="938219" indent="0">
              <a:buNone/>
              <a:defRPr sz="4131" b="1"/>
            </a:lvl2pPr>
            <a:lvl3pPr marL="1876438" indent="0">
              <a:buNone/>
              <a:defRPr sz="3686" b="1"/>
            </a:lvl3pPr>
            <a:lvl4pPr marL="2814656" indent="0">
              <a:buNone/>
              <a:defRPr sz="3305" b="1"/>
            </a:lvl4pPr>
            <a:lvl5pPr marL="3752876" indent="0">
              <a:buNone/>
              <a:defRPr sz="3305" b="1"/>
            </a:lvl5pPr>
            <a:lvl6pPr marL="4691094" indent="0">
              <a:buNone/>
              <a:defRPr sz="3305" b="1"/>
            </a:lvl6pPr>
            <a:lvl7pPr marL="5629313" indent="0">
              <a:buNone/>
              <a:defRPr sz="3305" b="1"/>
            </a:lvl7pPr>
            <a:lvl8pPr marL="6567531" indent="0">
              <a:buNone/>
              <a:defRPr sz="3305" b="1"/>
            </a:lvl8pPr>
            <a:lvl9pPr marL="7505751" indent="0">
              <a:buNone/>
              <a:defRPr sz="330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6458390" y="6781383"/>
            <a:ext cx="14320936" cy="12320335"/>
          </a:xfrm>
        </p:spPr>
        <p:txBody>
          <a:bodyPr/>
          <a:lstStyle>
            <a:lvl1pPr>
              <a:defRPr sz="4894"/>
            </a:lvl1pPr>
            <a:lvl2pPr>
              <a:defRPr sz="4131"/>
            </a:lvl2pPr>
            <a:lvl3pPr>
              <a:defRPr sz="3686"/>
            </a:lvl3pPr>
            <a:lvl4pPr>
              <a:defRPr sz="3305"/>
            </a:lvl4pPr>
            <a:lvl5pPr>
              <a:defRPr sz="3305"/>
            </a:lvl5pPr>
            <a:lvl6pPr>
              <a:defRPr sz="3305"/>
            </a:lvl6pPr>
            <a:lvl7pPr>
              <a:defRPr sz="3305"/>
            </a:lvl7pPr>
            <a:lvl8pPr>
              <a:defRPr sz="3305"/>
            </a:lvl8pPr>
            <a:lvl9pPr>
              <a:defRPr sz="33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485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70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081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966" y="851387"/>
            <a:ext cx="10659143" cy="3623337"/>
          </a:xfrm>
        </p:spPr>
        <p:txBody>
          <a:bodyPr anchor="b"/>
          <a:lstStyle>
            <a:lvl1pPr algn="l">
              <a:defRPr sz="4131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67224" y="851387"/>
            <a:ext cx="18112101" cy="18250332"/>
          </a:xfrm>
        </p:spPr>
        <p:txBody>
          <a:bodyPr/>
          <a:lstStyle>
            <a:lvl1pPr>
              <a:defRPr sz="6547"/>
            </a:lvl1pPr>
            <a:lvl2pPr>
              <a:defRPr sz="5720"/>
            </a:lvl2pPr>
            <a:lvl3pPr>
              <a:defRPr sz="4894"/>
            </a:lvl3pPr>
            <a:lvl4pPr>
              <a:defRPr sz="4131"/>
            </a:lvl4pPr>
            <a:lvl5pPr>
              <a:defRPr sz="4131"/>
            </a:lvl5pPr>
            <a:lvl6pPr>
              <a:defRPr sz="4131"/>
            </a:lvl6pPr>
            <a:lvl7pPr>
              <a:defRPr sz="4131"/>
            </a:lvl7pPr>
            <a:lvl8pPr>
              <a:defRPr sz="4131"/>
            </a:lvl8pPr>
            <a:lvl9pPr>
              <a:defRPr sz="4131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19966" y="4474725"/>
            <a:ext cx="10659143" cy="14626995"/>
          </a:xfrm>
        </p:spPr>
        <p:txBody>
          <a:bodyPr/>
          <a:lstStyle>
            <a:lvl1pPr marL="0" indent="0">
              <a:buNone/>
              <a:defRPr sz="2860"/>
            </a:lvl1pPr>
            <a:lvl2pPr marL="938219" indent="0">
              <a:buNone/>
              <a:defRPr sz="2479"/>
            </a:lvl2pPr>
            <a:lvl3pPr marL="1876438" indent="0">
              <a:buNone/>
              <a:defRPr sz="2034"/>
            </a:lvl3pPr>
            <a:lvl4pPr marL="2814656" indent="0">
              <a:buNone/>
              <a:defRPr sz="1843"/>
            </a:lvl4pPr>
            <a:lvl5pPr marL="3752876" indent="0">
              <a:buNone/>
              <a:defRPr sz="1843"/>
            </a:lvl5pPr>
            <a:lvl6pPr marL="4691094" indent="0">
              <a:buNone/>
              <a:defRPr sz="1843"/>
            </a:lvl6pPr>
            <a:lvl7pPr marL="5629313" indent="0">
              <a:buNone/>
              <a:defRPr sz="1843"/>
            </a:lvl7pPr>
            <a:lvl8pPr marL="6567531" indent="0">
              <a:buNone/>
              <a:defRPr sz="1843"/>
            </a:lvl8pPr>
            <a:lvl9pPr marL="7505751" indent="0">
              <a:buNone/>
              <a:defRPr sz="184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465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0487" y="14968539"/>
            <a:ext cx="19439573" cy="1767121"/>
          </a:xfrm>
        </p:spPr>
        <p:txBody>
          <a:bodyPr anchor="b"/>
          <a:lstStyle>
            <a:lvl1pPr algn="l">
              <a:defRPr sz="4131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350487" y="1910669"/>
            <a:ext cx="19439573" cy="12830175"/>
          </a:xfrm>
        </p:spPr>
        <p:txBody>
          <a:bodyPr/>
          <a:lstStyle>
            <a:lvl1pPr marL="0" indent="0">
              <a:buNone/>
              <a:defRPr sz="6547"/>
            </a:lvl1pPr>
            <a:lvl2pPr marL="938219" indent="0">
              <a:buNone/>
              <a:defRPr sz="5720"/>
            </a:lvl2pPr>
            <a:lvl3pPr marL="1876438" indent="0">
              <a:buNone/>
              <a:defRPr sz="4894"/>
            </a:lvl3pPr>
            <a:lvl4pPr marL="2814656" indent="0">
              <a:buNone/>
              <a:defRPr sz="4131"/>
            </a:lvl4pPr>
            <a:lvl5pPr marL="3752876" indent="0">
              <a:buNone/>
              <a:defRPr sz="4131"/>
            </a:lvl5pPr>
            <a:lvl6pPr marL="4691094" indent="0">
              <a:buNone/>
              <a:defRPr sz="4131"/>
            </a:lvl6pPr>
            <a:lvl7pPr marL="5629313" indent="0">
              <a:buNone/>
              <a:defRPr sz="4131"/>
            </a:lvl7pPr>
            <a:lvl8pPr marL="6567531" indent="0">
              <a:buNone/>
              <a:defRPr sz="4131"/>
            </a:lvl8pPr>
            <a:lvl9pPr marL="7505751" indent="0">
              <a:buNone/>
              <a:defRPr sz="4131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50487" y="16735658"/>
            <a:ext cx="19439573" cy="2509604"/>
          </a:xfrm>
        </p:spPr>
        <p:txBody>
          <a:bodyPr/>
          <a:lstStyle>
            <a:lvl1pPr marL="0" indent="0">
              <a:buNone/>
              <a:defRPr sz="2860"/>
            </a:lvl1pPr>
            <a:lvl2pPr marL="938219" indent="0">
              <a:buNone/>
              <a:defRPr sz="2479"/>
            </a:lvl2pPr>
            <a:lvl3pPr marL="1876438" indent="0">
              <a:buNone/>
              <a:defRPr sz="2034"/>
            </a:lvl3pPr>
            <a:lvl4pPr marL="2814656" indent="0">
              <a:buNone/>
              <a:defRPr sz="1843"/>
            </a:lvl4pPr>
            <a:lvl5pPr marL="3752876" indent="0">
              <a:buNone/>
              <a:defRPr sz="1843"/>
            </a:lvl5pPr>
            <a:lvl6pPr marL="4691094" indent="0">
              <a:buNone/>
              <a:defRPr sz="1843"/>
            </a:lvl6pPr>
            <a:lvl7pPr marL="5629313" indent="0">
              <a:buNone/>
              <a:defRPr sz="1843"/>
            </a:lvl7pPr>
            <a:lvl8pPr marL="6567531" indent="0">
              <a:buNone/>
              <a:defRPr sz="1843"/>
            </a:lvl8pPr>
            <a:lvl9pPr marL="7505751" indent="0">
              <a:buNone/>
              <a:defRPr sz="184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69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965" y="856337"/>
            <a:ext cx="29159360" cy="3563938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19965" y="4989514"/>
            <a:ext cx="29159360" cy="1411220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619965" y="19819454"/>
            <a:ext cx="7559833" cy="1138480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24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069758" y="19819454"/>
            <a:ext cx="10259775" cy="1138480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24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3219491" y="19819454"/>
            <a:ext cx="7559833" cy="1138480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24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33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1876438" rtl="0" eaLnBrk="1" latinLnBrk="0" hangingPunct="1">
        <a:spcBef>
          <a:spcPct val="0"/>
        </a:spcBef>
        <a:buNone/>
        <a:defRPr sz="90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3664" indent="-703664" algn="l" defTabSz="1876438" rtl="0" eaLnBrk="1" latinLnBrk="0" hangingPunct="1">
        <a:spcBef>
          <a:spcPct val="20000"/>
        </a:spcBef>
        <a:buFont typeface="Arial" panose="020B0604020202020204" pitchFamily="34" charset="0"/>
        <a:buChar char="•"/>
        <a:defRPr sz="6547" kern="1200">
          <a:solidFill>
            <a:schemeClr val="tx1"/>
          </a:solidFill>
          <a:latin typeface="+mn-lt"/>
          <a:ea typeface="+mn-ea"/>
          <a:cs typeface="+mn-cs"/>
        </a:defRPr>
      </a:lvl1pPr>
      <a:lvl2pPr marL="1524605" indent="-586387" algn="l" defTabSz="1876438" rtl="0" eaLnBrk="1" latinLnBrk="0" hangingPunct="1">
        <a:spcBef>
          <a:spcPct val="20000"/>
        </a:spcBef>
        <a:buFont typeface="Arial" panose="020B0604020202020204" pitchFamily="34" charset="0"/>
        <a:buChar char="–"/>
        <a:defRPr sz="5720" kern="1200">
          <a:solidFill>
            <a:schemeClr val="tx1"/>
          </a:solidFill>
          <a:latin typeface="+mn-lt"/>
          <a:ea typeface="+mn-ea"/>
          <a:cs typeface="+mn-cs"/>
        </a:defRPr>
      </a:lvl2pPr>
      <a:lvl3pPr marL="2345547" indent="-469110" algn="l" defTabSz="1876438" rtl="0" eaLnBrk="1" latinLnBrk="0" hangingPunct="1">
        <a:spcBef>
          <a:spcPct val="20000"/>
        </a:spcBef>
        <a:buFont typeface="Arial" panose="020B0604020202020204" pitchFamily="34" charset="0"/>
        <a:buChar char="•"/>
        <a:defRPr sz="4894" kern="1200">
          <a:solidFill>
            <a:schemeClr val="tx1"/>
          </a:solidFill>
          <a:latin typeface="+mn-lt"/>
          <a:ea typeface="+mn-ea"/>
          <a:cs typeface="+mn-cs"/>
        </a:defRPr>
      </a:lvl3pPr>
      <a:lvl4pPr marL="3283766" indent="-469110" algn="l" defTabSz="1876438" rtl="0" eaLnBrk="1" latinLnBrk="0" hangingPunct="1">
        <a:spcBef>
          <a:spcPct val="20000"/>
        </a:spcBef>
        <a:buFont typeface="Arial" panose="020B0604020202020204" pitchFamily="34" charset="0"/>
        <a:buChar char="–"/>
        <a:defRPr sz="4131" kern="1200">
          <a:solidFill>
            <a:schemeClr val="tx1"/>
          </a:solidFill>
          <a:latin typeface="+mn-lt"/>
          <a:ea typeface="+mn-ea"/>
          <a:cs typeface="+mn-cs"/>
        </a:defRPr>
      </a:lvl4pPr>
      <a:lvl5pPr marL="4221985" indent="-469110" algn="l" defTabSz="1876438" rtl="0" eaLnBrk="1" latinLnBrk="0" hangingPunct="1">
        <a:spcBef>
          <a:spcPct val="20000"/>
        </a:spcBef>
        <a:buFont typeface="Arial" panose="020B0604020202020204" pitchFamily="34" charset="0"/>
        <a:buChar char="»"/>
        <a:defRPr sz="4131" kern="1200">
          <a:solidFill>
            <a:schemeClr val="tx1"/>
          </a:solidFill>
          <a:latin typeface="+mn-lt"/>
          <a:ea typeface="+mn-ea"/>
          <a:cs typeface="+mn-cs"/>
        </a:defRPr>
      </a:lvl5pPr>
      <a:lvl6pPr marL="5160203" indent="-469110" algn="l" defTabSz="1876438" rtl="0" eaLnBrk="1" latinLnBrk="0" hangingPunct="1">
        <a:spcBef>
          <a:spcPct val="20000"/>
        </a:spcBef>
        <a:buFont typeface="Arial" panose="020B0604020202020204" pitchFamily="34" charset="0"/>
        <a:buChar char="•"/>
        <a:defRPr sz="4131" kern="1200">
          <a:solidFill>
            <a:schemeClr val="tx1"/>
          </a:solidFill>
          <a:latin typeface="+mn-lt"/>
          <a:ea typeface="+mn-ea"/>
          <a:cs typeface="+mn-cs"/>
        </a:defRPr>
      </a:lvl6pPr>
      <a:lvl7pPr marL="6098423" indent="-469110" algn="l" defTabSz="1876438" rtl="0" eaLnBrk="1" latinLnBrk="0" hangingPunct="1">
        <a:spcBef>
          <a:spcPct val="20000"/>
        </a:spcBef>
        <a:buFont typeface="Arial" panose="020B0604020202020204" pitchFamily="34" charset="0"/>
        <a:buChar char="•"/>
        <a:defRPr sz="4131" kern="1200">
          <a:solidFill>
            <a:schemeClr val="tx1"/>
          </a:solidFill>
          <a:latin typeface="+mn-lt"/>
          <a:ea typeface="+mn-ea"/>
          <a:cs typeface="+mn-cs"/>
        </a:defRPr>
      </a:lvl7pPr>
      <a:lvl8pPr marL="7036641" indent="-469110" algn="l" defTabSz="1876438" rtl="0" eaLnBrk="1" latinLnBrk="0" hangingPunct="1">
        <a:spcBef>
          <a:spcPct val="20000"/>
        </a:spcBef>
        <a:buFont typeface="Arial" panose="020B0604020202020204" pitchFamily="34" charset="0"/>
        <a:buChar char="•"/>
        <a:defRPr sz="4131" kern="1200">
          <a:solidFill>
            <a:schemeClr val="tx1"/>
          </a:solidFill>
          <a:latin typeface="+mn-lt"/>
          <a:ea typeface="+mn-ea"/>
          <a:cs typeface="+mn-cs"/>
        </a:defRPr>
      </a:lvl8pPr>
      <a:lvl9pPr marL="7974860" indent="-469110" algn="l" defTabSz="1876438" rtl="0" eaLnBrk="1" latinLnBrk="0" hangingPunct="1">
        <a:spcBef>
          <a:spcPct val="20000"/>
        </a:spcBef>
        <a:buFont typeface="Arial" panose="020B0604020202020204" pitchFamily="34" charset="0"/>
        <a:buChar char="•"/>
        <a:defRPr sz="41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876438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1pPr>
      <a:lvl2pPr marL="938219" algn="l" defTabSz="1876438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2pPr>
      <a:lvl3pPr marL="1876438" algn="l" defTabSz="1876438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3pPr>
      <a:lvl4pPr marL="2814656" algn="l" defTabSz="1876438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4pPr>
      <a:lvl5pPr marL="3752876" algn="l" defTabSz="1876438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5pPr>
      <a:lvl6pPr marL="4691094" algn="l" defTabSz="1876438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6pPr>
      <a:lvl7pPr marL="5629313" algn="l" defTabSz="1876438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7pPr>
      <a:lvl8pPr marL="6567531" algn="l" defTabSz="1876438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8pPr>
      <a:lvl9pPr marL="7505751" algn="l" defTabSz="1876438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4754" y="482515"/>
            <a:ext cx="27152177" cy="923330"/>
          </a:xfrm>
          <a:prstGeom prst="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Фотохимические ожоги соком борщевика Сосновского</a:t>
            </a:r>
            <a:endParaRPr lang="ru-RU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166" y="9855595"/>
            <a:ext cx="2067398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Клиническая картина</a:t>
            </a:r>
            <a:endParaRPr lang="ru-RU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всех пострадавших после контакта с соком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борщевика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развивается ФД аналогичный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термическим ожогам I, II, IIIА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степеней. Признаки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 поражения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кожных покровов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появляются через несколько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часов 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даже 2 суток после контакта с соком растения.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возникает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гиперемия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кожи с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четкими границами, затем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появляются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мелкие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тонкостенные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пузыри, которые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сливаются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пузыри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большого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размера. Пузыри напряженные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толстостенные,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наполненные прозрачным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серозным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содержимым. При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нарушении их целости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появляются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сильные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боли ,зуд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жжение. головную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головокружение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99644" y="16766002"/>
            <a:ext cx="5308853" cy="65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86" dirty="0"/>
          </a:p>
        </p:txBody>
      </p:sp>
      <p:sp>
        <p:nvSpPr>
          <p:cNvPr id="7" name="TextBox 6"/>
          <p:cNvSpPr txBox="1"/>
          <p:nvPr/>
        </p:nvSpPr>
        <p:spPr>
          <a:xfrm>
            <a:off x="9907552" y="12496274"/>
            <a:ext cx="5308853" cy="65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86" dirty="0"/>
          </a:p>
        </p:txBody>
      </p:sp>
      <p:sp>
        <p:nvSpPr>
          <p:cNvPr id="4" name="TextBox 3"/>
          <p:cNvSpPr txBox="1"/>
          <p:nvPr/>
        </p:nvSpPr>
        <p:spPr>
          <a:xfrm>
            <a:off x="3174754" y="1623326"/>
            <a:ext cx="26267268" cy="1714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Финашов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Дмитрий Павлович - студент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207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педиатрического факультета ФГБОУВО Тверской ГМУ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минздрава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</a:t>
            </a:r>
          </a:p>
          <a:p>
            <a:pPr algn="ctr"/>
            <a:endParaRPr lang="ru-RU" sz="1399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4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637" y="2860604"/>
            <a:ext cx="2020635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действия сока борщевика</a:t>
            </a:r>
            <a:endParaRPr lang="ru-RU" sz="4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Стремительное разрастание гигантских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борщевиков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рода 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Heraclеum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в настоящее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серьезную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проблему в России и во многих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странах Европы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Листья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этого растения содержат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фуранокумарины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биологически активные вещества, усиливающие  чувствительность кожи к ультрафиолету, что может вызвать солнечные ожоги. Энергия, которую они получают с ультрафиолетовым излучением Солнца, не рассеивается за счет колебаний молекулы в виде тепловой энергии, а запускает каскад химических реакций.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Фуранокумарины способны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встраиваться между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цепочками нуклеиновых кислот и реагировать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азотистыми основаниями нуклеотидов, сшивая нити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ДНК.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Сшивка нуклеиновых кислот повреждает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ДНК, препятствуя нормальной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клеток, в результате чего кожа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человека, оказавшегося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солнце, покрывается волдырями и медленно заживающими язвами.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" y="15404036"/>
            <a:ext cx="2067398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</a:t>
            </a:r>
            <a:endParaRPr lang="ru-RU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0588" indent="-290588" algn="just"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контакта с соком борщевика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немедленно удалить раздражитель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путем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обильного промывания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пораженных участков кожи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проточной водой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мылом, используя при этом мягкую губку (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возможности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душ).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попадании сока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борщевика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глаза немедленно обильно промыть их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водой в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15–20 минут, при попадании в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ротовую полость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прополоскать рот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90588" indent="-290588" algn="just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исключить инсоляцию на 2–3 суток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90588" indent="-290588" algn="just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возникновении гиперемии и пузырей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обильно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промыть водой пораженные участки,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обработать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антисептическим раствором, наложить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стерильную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повязку, принять антигистаминный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 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обратиться за медицинской помощью —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 от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площади поражения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1919" y="11139281"/>
            <a:ext cx="10843493" cy="595649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41919" y="3338154"/>
            <a:ext cx="10612397" cy="709801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816268" y="17425542"/>
            <a:ext cx="1033804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использованной литературы: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Лунева Н.Н. Борщевик Сосновского в России: современный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скорейшего подавления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Вестник защиты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растений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2013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Клепов И.Д. Пузыристые дерматиты от лугового растения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борщевика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Вестник дерматологии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венерологии. 1960</a:t>
            </a:r>
          </a:p>
        </p:txBody>
      </p:sp>
    </p:spTree>
    <p:extLst>
      <p:ext uri="{BB962C8B-B14F-4D97-AF65-F5344CB8AC3E}">
        <p14:creationId xmlns:p14="http://schemas.microsoft.com/office/powerpoint/2010/main" val="246252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</TotalTime>
  <Words>366</Words>
  <Application>Microsoft Office PowerPoint</Application>
  <PresentationFormat>Произвольный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reader5</dc:creator>
  <cp:lastModifiedBy>д</cp:lastModifiedBy>
  <cp:revision>59</cp:revision>
  <cp:lastPrinted>2021-07-11T12:20:49Z</cp:lastPrinted>
  <dcterms:created xsi:type="dcterms:W3CDTF">2020-12-08T09:10:29Z</dcterms:created>
  <dcterms:modified xsi:type="dcterms:W3CDTF">2022-04-23T17:43:44Z</dcterms:modified>
</cp:coreProperties>
</file>