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7BE1-B19A-435B-ACAE-401241D7DB7D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432E-B0C0-4838-BA85-AD799EAF9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317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7BE1-B19A-435B-ACAE-401241D7DB7D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432E-B0C0-4838-BA85-AD799EAF9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917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7BE1-B19A-435B-ACAE-401241D7DB7D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432E-B0C0-4838-BA85-AD799EAF9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404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7BE1-B19A-435B-ACAE-401241D7DB7D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432E-B0C0-4838-BA85-AD799EAF9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41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7BE1-B19A-435B-ACAE-401241D7DB7D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432E-B0C0-4838-BA85-AD799EAF9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5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7BE1-B19A-435B-ACAE-401241D7DB7D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432E-B0C0-4838-BA85-AD799EAF9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36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7BE1-B19A-435B-ACAE-401241D7DB7D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432E-B0C0-4838-BA85-AD799EAF9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266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7BE1-B19A-435B-ACAE-401241D7DB7D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432E-B0C0-4838-BA85-AD799EAF9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300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7BE1-B19A-435B-ACAE-401241D7DB7D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432E-B0C0-4838-BA85-AD799EAF9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670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7BE1-B19A-435B-ACAE-401241D7DB7D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432E-B0C0-4838-BA85-AD799EAF9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167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7BE1-B19A-435B-ACAE-401241D7DB7D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432E-B0C0-4838-BA85-AD799EAF9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498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A7BE1-B19A-435B-ACAE-401241D7DB7D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7432E-B0C0-4838-BA85-AD799EAF9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83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3153"/>
            <a:ext cx="11969496" cy="475488"/>
          </a:xfrm>
        </p:spPr>
        <p:txBody>
          <a:bodyPr anchor="t">
            <a:normAutofit/>
          </a:bodyPr>
          <a:lstStyle/>
          <a:p>
            <a:pPr algn="ctr"/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ТВЕРСКОЙ ГОСУДАРСТВЕННЫЙ МЕДИЦИНСКИЙ УНИВЕРСИТЕТ МИНЗДРАВА РФ</a:t>
            </a:r>
            <a:endParaRPr lang="ru-RU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86249" y="310897"/>
            <a:ext cx="11042396" cy="570705"/>
          </a:xfrm>
        </p:spPr>
        <p:txBody>
          <a:bodyPr anchor="t">
            <a:normAutofit/>
          </a:bodyPr>
          <a:lstStyle/>
          <a:p>
            <a:pPr algn="ctr"/>
            <a:r>
              <a:rPr lang="ru-RU" sz="1600" dirty="0" smtClean="0"/>
              <a:t>ПРОФИЛАКТИКА ТЕПЛОВОГО УДАРА У </a:t>
            </a:r>
            <a:r>
              <a:rPr lang="ru-RU" sz="1600" dirty="0"/>
              <a:t>Д</a:t>
            </a:r>
            <a:r>
              <a:rPr lang="ru-RU" sz="1600" dirty="0" smtClean="0"/>
              <a:t>ЕТЕЙ</a:t>
            </a:r>
            <a:endParaRPr lang="ru-RU" sz="1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-27515" y="3401680"/>
            <a:ext cx="3123917" cy="17596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Из-за перегрева происходит выделение большого количества пота. Наступает обезвоживание, перегрев кровью внутренних органов. Развивается гипоксия, что в большей степени оказывает влияние на мозг. Появляется головная боль, головокружение, поднимается температура, происходит потеря сознания, возникают судороги. 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3"/>
          <p:cNvSpPr>
            <a:spLocks noGrp="1"/>
          </p:cNvSpPr>
          <p:nvPr>
            <p:ph sz="half" idx="2"/>
          </p:nvPr>
        </p:nvSpPr>
        <p:spPr>
          <a:xfrm>
            <a:off x="-27515" y="5142001"/>
            <a:ext cx="3283478" cy="14265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механизмы адаптации к изменяющимся условиям окружающей среды развиты недостаточно, поэтому они страдают от перегревания намного чаще взрослых. Без своевременной помощи гипертермия может закончиться тяжелыми осложнениями или даже смертью. </a:t>
            </a:r>
          </a:p>
        </p:txBody>
      </p:sp>
      <p:sp>
        <p:nvSpPr>
          <p:cNvPr id="9" name="Объект 3"/>
          <p:cNvSpPr>
            <a:spLocks noGrp="1"/>
          </p:cNvSpPr>
          <p:nvPr>
            <p:ph sz="half" idx="2"/>
          </p:nvPr>
        </p:nvSpPr>
        <p:spPr>
          <a:xfrm>
            <a:off x="23006" y="523558"/>
            <a:ext cx="3267461" cy="2134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Тепловой удар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следствие перегрева организма. При жаре организм не в состоянии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поддерживать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нормальную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температуру тела,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невозможность правильной терморегуляции приводит к серьёзным нарушениям. 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61" t="1765" r="-16061" b="-1765"/>
          <a:stretch/>
        </p:blipFill>
        <p:spPr>
          <a:xfrm>
            <a:off x="94777" y="1789175"/>
            <a:ext cx="3591274" cy="155586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382468" y="523558"/>
            <a:ext cx="350296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1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Причины:</a:t>
            </a:r>
          </a:p>
          <a:p>
            <a:pPr fontAlgn="base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температура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окружающей среды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сочетании с прямыми солнечными лучами ухудшение состояния происходит еще быстрее.</a:t>
            </a:r>
          </a:p>
          <a:p>
            <a:pPr fontAlgn="base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Одежда не по сезону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Родители часто одевают детей без учета погоды.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огда ребёнок одет в несколько слоев одежды, затрудняются воздухообмен и охлаждение кожи. </a:t>
            </a:r>
          </a:p>
          <a:p>
            <a:pPr fontAlgn="base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свежего воздуха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Тепловой удар чаще случается в жарких и душных помещениях, чем летом на улице. Высокая температура и нехватка кислорода оказывает комплексное негативное влияние на головной мозг, быстро приводит к обморокам и расстройствам кровообращения у детей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427" y="3816767"/>
            <a:ext cx="2793995" cy="265046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951743" y="548641"/>
            <a:ext cx="501775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Профилактика:</a:t>
            </a:r>
          </a:p>
          <a:p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Ношение светлого головного убора;</a:t>
            </a:r>
          </a:p>
          <a:p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Избегание нахождения под прямыми солнечными лучами;</a:t>
            </a:r>
          </a:p>
          <a:p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Ношение лёгкой светлой одежды из натуральных тканей;</a:t>
            </a:r>
          </a:p>
          <a:p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водного баланса;</a:t>
            </a:r>
          </a:p>
          <a:p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возникновении недомоганий обратиться к врачу.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31214" y="6548787"/>
            <a:ext cx="6583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 студент 207 группы педиатрического ф-та </a:t>
            </a:r>
            <a:r>
              <a:rPr lang="ru-RU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Лямин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Данила Дмитриевич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85432" y="1872728"/>
            <a:ext cx="4982995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помощь: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 необходимо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незамедлительно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переместить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прохладное помещение или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тень;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доступ свежего воздуха;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Снять мешающую одежду,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освободить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шейно-воротниковую зону для облегчения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дыхания;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ложить ребёнка,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немного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приподняв ноги и подложив под голову подушку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свернутое полотенце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рвоте повернуть голову на бок;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Обильно поить тёплой водой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маленькими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глотками;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приезда скорой помощи тело ребенка необходимо обтереть смоченной в воде губкой, полотенцем или любой подходящей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тканью.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51743" y="4597198"/>
            <a:ext cx="49718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Используемая литература: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Алгоритмы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оказания скорой медицинской помощи вне медицинской организации/ И.В. Шевченко. — 2018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теплового баланса организма: гипертермия, гипертермические реакции, тепловой удар, солнечный удар. П.Ф.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Литвицкий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// Вопросы современной педиатрии. –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2010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Клинические рекомендации (протоколы) по оказанию скорой медицинской помощи при перегревании и тепловом ударе / А.Н. Тулупов, В.Н. Лапшин, Ю.М. Михайлов. – 2011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78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313</Words>
  <Application>Microsoft Office PowerPoint</Application>
  <PresentationFormat>Широкоэкранный</PresentationFormat>
  <Paragraphs>27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ФГБОУ ВО ТВЕРСКОЙ ГОСУДАРСТВЕННЫЙ МЕДИЦИНСКИЙ УНИВЕРСИТЕТ МИНЗДРАВА РФ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ФГБОУ ВО ТВЕРСКОЙ ГОСУДАРСТВЕННЫЙ МЕДИЦИНСКИЙ УНИВЕРСИТЕТ МИНЗДРАВА РФ</dc:title>
  <dc:creator>Учетная запись Майкрософт</dc:creator>
  <cp:lastModifiedBy>Учетная запись Майкрософт</cp:lastModifiedBy>
  <cp:revision>16</cp:revision>
  <dcterms:created xsi:type="dcterms:W3CDTF">2022-04-03T15:22:40Z</dcterms:created>
  <dcterms:modified xsi:type="dcterms:W3CDTF">2022-04-04T14:43:01Z</dcterms:modified>
</cp:coreProperties>
</file>