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6127413" cy="9791700"/>
  <p:notesSz cx="6858000" cy="9144000"/>
  <p:defaultTextStyle>
    <a:defPPr>
      <a:defRPr lang="en-US"/>
    </a:defPPr>
    <a:lvl1pPr marL="0" algn="l" defTabSz="457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7" algn="l" defTabSz="457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3" algn="l" defTabSz="457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0" algn="l" defTabSz="457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7" algn="l" defTabSz="457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33" algn="l" defTabSz="457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40" algn="l" defTabSz="457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48" algn="l" defTabSz="457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54" algn="l" defTabSz="457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8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тта Компанейцева" userId="5a23bd6aeffb8f4e" providerId="LiveId" clId="{5E2B7677-61A9-47E9-8BDA-9D4070C6521C}"/>
    <pc:docChg chg="undo redo custSel addSld delSld modSld">
      <pc:chgData name="Алетта Компанейцева" userId="5a23bd6aeffb8f4e" providerId="LiveId" clId="{5E2B7677-61A9-47E9-8BDA-9D4070C6521C}" dt="2022-03-31T19:31:15.680" v="2019" actId="1076"/>
      <pc:docMkLst>
        <pc:docMk/>
      </pc:docMkLst>
      <pc:sldChg chg="addSp delSp modSp mod">
        <pc:chgData name="Алетта Компанейцева" userId="5a23bd6aeffb8f4e" providerId="LiveId" clId="{5E2B7677-61A9-47E9-8BDA-9D4070C6521C}" dt="2022-03-31T19:31:15.680" v="2019" actId="1076"/>
        <pc:sldMkLst>
          <pc:docMk/>
          <pc:sldMk cId="2195478080" sldId="256"/>
        </pc:sldMkLst>
        <pc:spChg chg="add mod">
          <ac:chgData name="Алетта Компанейцева" userId="5a23bd6aeffb8f4e" providerId="LiveId" clId="{5E2B7677-61A9-47E9-8BDA-9D4070C6521C}" dt="2022-03-31T19:31:10.791" v="2018" actId="1076"/>
          <ac:spMkLst>
            <pc:docMk/>
            <pc:sldMk cId="2195478080" sldId="256"/>
            <ac:spMk id="2" creationId="{32D74AED-3E29-480D-98E0-8D77CD9715B3}"/>
          </ac:spMkLst>
        </pc:spChg>
        <pc:spChg chg="add mod">
          <ac:chgData name="Алетта Компанейцева" userId="5a23bd6aeffb8f4e" providerId="LiveId" clId="{5E2B7677-61A9-47E9-8BDA-9D4070C6521C}" dt="2022-03-31T19:31:15.680" v="2019" actId="1076"/>
          <ac:spMkLst>
            <pc:docMk/>
            <pc:sldMk cId="2195478080" sldId="256"/>
            <ac:spMk id="3" creationId="{BC096969-A700-4D9E-A757-C563FD26B593}"/>
          </ac:spMkLst>
        </pc:spChg>
        <pc:spChg chg="mod">
          <ac:chgData name="Алетта Компанейцева" userId="5a23bd6aeffb8f4e" providerId="LiveId" clId="{5E2B7677-61A9-47E9-8BDA-9D4070C6521C}" dt="2022-03-31T19:29:19.877" v="2013" actId="255"/>
          <ac:spMkLst>
            <pc:docMk/>
            <pc:sldMk cId="2195478080" sldId="256"/>
            <ac:spMk id="4" creationId="{C2C76AF9-257B-4C78-AC54-D3AFDFC3ED40}"/>
          </ac:spMkLst>
        </pc:spChg>
        <pc:spChg chg="mod">
          <ac:chgData name="Алетта Компанейцева" userId="5a23bd6aeffb8f4e" providerId="LiveId" clId="{5E2B7677-61A9-47E9-8BDA-9D4070C6521C}" dt="2022-03-31T19:30:38.632" v="2016" actId="1076"/>
          <ac:spMkLst>
            <pc:docMk/>
            <pc:sldMk cId="2195478080" sldId="256"/>
            <ac:spMk id="5" creationId="{E64032E3-A6D9-4331-A4E1-35E96B92D24A}"/>
          </ac:spMkLst>
        </pc:spChg>
        <pc:spChg chg="mod">
          <ac:chgData name="Алетта Компанейцева" userId="5a23bd6aeffb8f4e" providerId="LiveId" clId="{5E2B7677-61A9-47E9-8BDA-9D4070C6521C}" dt="2022-03-31T19:26:08.016" v="1982" actId="1076"/>
          <ac:spMkLst>
            <pc:docMk/>
            <pc:sldMk cId="2195478080" sldId="256"/>
            <ac:spMk id="6" creationId="{FFF8A0F6-6E75-4EC0-AB2F-914F5EB4DE1E}"/>
          </ac:spMkLst>
        </pc:spChg>
        <pc:spChg chg="add mod">
          <ac:chgData name="Алетта Компанейцева" userId="5a23bd6aeffb8f4e" providerId="LiveId" clId="{5E2B7677-61A9-47E9-8BDA-9D4070C6521C}" dt="2022-03-18T15:00:03.394" v="1689" actId="14100"/>
          <ac:spMkLst>
            <pc:docMk/>
            <pc:sldMk cId="2195478080" sldId="256"/>
            <ac:spMk id="8" creationId="{84AB7F56-755B-466D-8CEC-35CA2CA7A297}"/>
          </ac:spMkLst>
        </pc:spChg>
        <pc:spChg chg="add mod">
          <ac:chgData name="Алетта Компанейцева" userId="5a23bd6aeffb8f4e" providerId="LiveId" clId="{5E2B7677-61A9-47E9-8BDA-9D4070C6521C}" dt="2022-03-31T19:28:53.564" v="2009" actId="14100"/>
          <ac:spMkLst>
            <pc:docMk/>
            <pc:sldMk cId="2195478080" sldId="256"/>
            <ac:spMk id="9" creationId="{8275B34A-94CA-4917-A6E1-D6A5F73BD713}"/>
          </ac:spMkLst>
        </pc:spChg>
        <pc:spChg chg="add mod">
          <ac:chgData name="Алетта Компанейцева" userId="5a23bd6aeffb8f4e" providerId="LiveId" clId="{5E2B7677-61A9-47E9-8BDA-9D4070C6521C}" dt="2022-03-31T19:30:55.079" v="2017" actId="1076"/>
          <ac:spMkLst>
            <pc:docMk/>
            <pc:sldMk cId="2195478080" sldId="256"/>
            <ac:spMk id="10" creationId="{0D49E575-F318-4653-98B0-6266F5583B10}"/>
          </ac:spMkLst>
        </pc:spChg>
        <pc:spChg chg="add mod">
          <ac:chgData name="Алетта Компанейцева" userId="5a23bd6aeffb8f4e" providerId="LiveId" clId="{5E2B7677-61A9-47E9-8BDA-9D4070C6521C}" dt="2022-03-31T19:21:56.477" v="1956" actId="208"/>
          <ac:spMkLst>
            <pc:docMk/>
            <pc:sldMk cId="2195478080" sldId="256"/>
            <ac:spMk id="12" creationId="{1D6FEC1E-910C-479E-84DE-986FA75F705D}"/>
          </ac:spMkLst>
        </pc:spChg>
        <pc:spChg chg="mod">
          <ac:chgData name="Алетта Компанейцева" userId="5a23bd6aeffb8f4e" providerId="LiveId" clId="{5E2B7677-61A9-47E9-8BDA-9D4070C6521C}" dt="2022-03-31T14:35:37.376" v="1751" actId="20577"/>
          <ac:spMkLst>
            <pc:docMk/>
            <pc:sldMk cId="2195478080" sldId="256"/>
            <ac:spMk id="13" creationId="{B3567CDE-4053-40E6-8877-CB05B3681628}"/>
          </ac:spMkLst>
        </pc:spChg>
        <pc:spChg chg="add mod">
          <ac:chgData name="Алетта Компанейцева" userId="5a23bd6aeffb8f4e" providerId="LiveId" clId="{5E2B7677-61A9-47E9-8BDA-9D4070C6521C}" dt="2022-03-31T19:20:07.049" v="1938" actId="1076"/>
          <ac:spMkLst>
            <pc:docMk/>
            <pc:sldMk cId="2195478080" sldId="256"/>
            <ac:spMk id="14" creationId="{122CEF90-6738-4B76-9289-E1B110F1ADD2}"/>
          </ac:spMkLst>
        </pc:spChg>
        <pc:spChg chg="add del mod">
          <ac:chgData name="Алетта Компанейцева" userId="5a23bd6aeffb8f4e" providerId="LiveId" clId="{5E2B7677-61A9-47E9-8BDA-9D4070C6521C}" dt="2022-03-31T19:27:17.895" v="1989" actId="21"/>
          <ac:spMkLst>
            <pc:docMk/>
            <pc:sldMk cId="2195478080" sldId="256"/>
            <ac:spMk id="16" creationId="{A9A99792-C7DA-45E8-8B68-0B7E224B9A01}"/>
          </ac:spMkLst>
        </pc:spChg>
        <pc:spChg chg="add del mod">
          <ac:chgData name="Алетта Компанейцева" userId="5a23bd6aeffb8f4e" providerId="LiveId" clId="{5E2B7677-61A9-47E9-8BDA-9D4070C6521C}" dt="2022-03-31T19:21:04.015" v="1952" actId="21"/>
          <ac:spMkLst>
            <pc:docMk/>
            <pc:sldMk cId="2195478080" sldId="256"/>
            <ac:spMk id="17" creationId="{D3ADB5DD-30B4-4F95-BACB-B42B702E9FA8}"/>
          </ac:spMkLst>
        </pc:spChg>
        <pc:spChg chg="add mod">
          <ac:chgData name="Алетта Компанейцева" userId="5a23bd6aeffb8f4e" providerId="LiveId" clId="{5E2B7677-61A9-47E9-8BDA-9D4070C6521C}" dt="2022-03-31T19:29:03.704" v="2011" actId="1076"/>
          <ac:spMkLst>
            <pc:docMk/>
            <pc:sldMk cId="2195478080" sldId="256"/>
            <ac:spMk id="18" creationId="{0F3FE37D-DCAC-4082-999E-B695F8EEA3E3}"/>
          </ac:spMkLst>
        </pc:spChg>
        <pc:spChg chg="mod">
          <ac:chgData name="Алетта Компанейцева" userId="5a23bd6aeffb8f4e" providerId="LiveId" clId="{5E2B7677-61A9-47E9-8BDA-9D4070C6521C}" dt="2022-03-31T14:40:31.902" v="1926" actId="20577"/>
          <ac:spMkLst>
            <pc:docMk/>
            <pc:sldMk cId="2195478080" sldId="256"/>
            <ac:spMk id="19" creationId="{6AB45EBD-0553-493B-B1FD-9E5E2DD01A4B}"/>
          </ac:spMkLst>
        </pc:spChg>
        <pc:spChg chg="mod">
          <ac:chgData name="Алетта Компанейцева" userId="5a23bd6aeffb8f4e" providerId="LiveId" clId="{5E2B7677-61A9-47E9-8BDA-9D4070C6521C}" dt="2022-03-18T14:58:52.940" v="1679" actId="1076"/>
          <ac:spMkLst>
            <pc:docMk/>
            <pc:sldMk cId="2195478080" sldId="256"/>
            <ac:spMk id="23" creationId="{CE9B81FB-988B-405A-9299-64A415980D48}"/>
          </ac:spMkLst>
        </pc:spChg>
        <pc:spChg chg="add del mod">
          <ac:chgData name="Алетта Компанейцева" userId="5a23bd6aeffb8f4e" providerId="LiveId" clId="{5E2B7677-61A9-47E9-8BDA-9D4070C6521C}" dt="2022-03-31T19:29:33.680" v="2014" actId="1076"/>
          <ac:spMkLst>
            <pc:docMk/>
            <pc:sldMk cId="2195478080" sldId="256"/>
            <ac:spMk id="24" creationId="{865555E1-002B-4703-BD48-7F7B52CACAE2}"/>
          </ac:spMkLst>
        </pc:spChg>
        <pc:picChg chg="add del mod">
          <ac:chgData name="Алетта Компанейцева" userId="5a23bd6aeffb8f4e" providerId="LiveId" clId="{5E2B7677-61A9-47E9-8BDA-9D4070C6521C}" dt="2022-03-17T20:25:54.747" v="1" actId="21"/>
          <ac:picMkLst>
            <pc:docMk/>
            <pc:sldMk cId="2195478080" sldId="256"/>
            <ac:picMk id="2" creationId="{EB7C57A7-CF08-40F3-B02B-432F14244945}"/>
          </ac:picMkLst>
        </pc:picChg>
        <pc:picChg chg="add mod ord modCrop">
          <ac:chgData name="Алетта Компанейцева" userId="5a23bd6aeffb8f4e" providerId="LiveId" clId="{5E2B7677-61A9-47E9-8BDA-9D4070C6521C}" dt="2022-03-31T19:19:54.210" v="1936" actId="1076"/>
          <ac:picMkLst>
            <pc:docMk/>
            <pc:sldMk cId="2195478080" sldId="256"/>
            <ac:picMk id="7" creationId="{EF09E0BA-292B-41E7-99FF-341EB0176C7A}"/>
          </ac:picMkLst>
        </pc:picChg>
        <pc:picChg chg="add mod">
          <ac:chgData name="Алетта Компанейцева" userId="5a23bd6aeffb8f4e" providerId="LiveId" clId="{5E2B7677-61A9-47E9-8BDA-9D4070C6521C}" dt="2022-03-31T19:29:00.448" v="2010" actId="1076"/>
          <ac:picMkLst>
            <pc:docMk/>
            <pc:sldMk cId="2195478080" sldId="256"/>
            <ac:picMk id="15" creationId="{8BBE945D-00AF-4468-B9E2-FA2521A31831}"/>
          </ac:picMkLst>
        </pc:picChg>
        <pc:picChg chg="mod">
          <ac:chgData name="Алетта Компанейцева" userId="5a23bd6aeffb8f4e" providerId="LiveId" clId="{5E2B7677-61A9-47E9-8BDA-9D4070C6521C}" dt="2022-03-18T14:56:38.803" v="1587" actId="1076"/>
          <ac:picMkLst>
            <pc:docMk/>
            <pc:sldMk cId="2195478080" sldId="256"/>
            <ac:picMk id="25" creationId="{71F23C23-1BA8-465A-8C9A-A535E5A2D8F1}"/>
          </ac:picMkLst>
        </pc:picChg>
      </pc:sldChg>
      <pc:sldChg chg="new del">
        <pc:chgData name="Алетта Компанейцева" userId="5a23bd6aeffb8f4e" providerId="LiveId" clId="{5E2B7677-61A9-47E9-8BDA-9D4070C6521C}" dt="2022-03-18T14:47:18.196" v="1210" actId="2696"/>
        <pc:sldMkLst>
          <pc:docMk/>
          <pc:sldMk cId="1103564744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5928" y="1602485"/>
            <a:ext cx="12095559" cy="3408962"/>
          </a:xfrm>
        </p:spPr>
        <p:txBody>
          <a:bodyPr anchor="b"/>
          <a:lstStyle>
            <a:lvl1pPr algn="ctr">
              <a:defRPr sz="793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5928" y="5142910"/>
            <a:ext cx="12095559" cy="2364060"/>
          </a:xfrm>
        </p:spPr>
        <p:txBody>
          <a:bodyPr/>
          <a:lstStyle>
            <a:lvl1pPr marL="0" indent="0" algn="ctr">
              <a:buNone/>
              <a:defRPr sz="3175"/>
            </a:lvl1pPr>
            <a:lvl2pPr marL="604773" indent="0" algn="ctr">
              <a:buNone/>
              <a:defRPr sz="2646"/>
            </a:lvl2pPr>
            <a:lvl3pPr marL="1209546" indent="0" algn="ctr">
              <a:buNone/>
              <a:defRPr sz="2381"/>
            </a:lvl3pPr>
            <a:lvl4pPr marL="1814316" indent="0" algn="ctr">
              <a:buNone/>
              <a:defRPr sz="2116"/>
            </a:lvl4pPr>
            <a:lvl5pPr marL="2419090" indent="0" algn="ctr">
              <a:buNone/>
              <a:defRPr sz="2116"/>
            </a:lvl5pPr>
            <a:lvl6pPr marL="3023863" indent="0" algn="ctr">
              <a:buNone/>
              <a:defRPr sz="2116"/>
            </a:lvl6pPr>
            <a:lvl7pPr marL="3628635" indent="0" algn="ctr">
              <a:buNone/>
              <a:defRPr sz="2116"/>
            </a:lvl7pPr>
            <a:lvl8pPr marL="4233407" indent="0" algn="ctr">
              <a:buNone/>
              <a:defRPr sz="2116"/>
            </a:lvl8pPr>
            <a:lvl9pPr marL="4838179" indent="0" algn="ctr">
              <a:buNone/>
              <a:defRPr sz="211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84AE-414C-4E98-AF8A-77F5976A16E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FCBE-EAD9-4B56-8A62-06E801655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2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84AE-414C-4E98-AF8A-77F5976A16E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FCBE-EAD9-4B56-8A62-06E801655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0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41182" y="521321"/>
            <a:ext cx="3477473" cy="82980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8759" y="521321"/>
            <a:ext cx="10230828" cy="82980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84AE-414C-4E98-AF8A-77F5976A16E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FCBE-EAD9-4B56-8A62-06E801655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67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84AE-414C-4E98-AF8A-77F5976A16E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FCBE-EAD9-4B56-8A62-06E801655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21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360" y="2441128"/>
            <a:ext cx="13909894" cy="4073074"/>
          </a:xfrm>
        </p:spPr>
        <p:txBody>
          <a:bodyPr anchor="b"/>
          <a:lstStyle>
            <a:lvl1pPr>
              <a:defRPr sz="793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0360" y="6552734"/>
            <a:ext cx="13909894" cy="2141935"/>
          </a:xfrm>
        </p:spPr>
        <p:txBody>
          <a:bodyPr/>
          <a:lstStyle>
            <a:lvl1pPr marL="0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1pPr>
            <a:lvl2pPr marL="604773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2pPr>
            <a:lvl3pPr marL="1209546" indent="0">
              <a:buNone/>
              <a:defRPr sz="2381">
                <a:solidFill>
                  <a:schemeClr val="tx1">
                    <a:tint val="75000"/>
                  </a:schemeClr>
                </a:solidFill>
              </a:defRPr>
            </a:lvl3pPr>
            <a:lvl4pPr marL="1814316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4pPr>
            <a:lvl5pPr marL="2419090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5pPr>
            <a:lvl6pPr marL="3023863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6pPr>
            <a:lvl7pPr marL="3628635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7pPr>
            <a:lvl8pPr marL="4233407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8pPr>
            <a:lvl9pPr marL="4838179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84AE-414C-4E98-AF8A-77F5976A16E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FCBE-EAD9-4B56-8A62-06E801655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94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8762" y="2606587"/>
            <a:ext cx="6854151" cy="62127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64504" y="2606587"/>
            <a:ext cx="6854151" cy="62127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84AE-414C-4E98-AF8A-77F5976A16E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FCBE-EAD9-4B56-8A62-06E801655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7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860" y="521320"/>
            <a:ext cx="13909894" cy="189260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863" y="2400330"/>
            <a:ext cx="6822651" cy="1176363"/>
          </a:xfrm>
        </p:spPr>
        <p:txBody>
          <a:bodyPr anchor="b"/>
          <a:lstStyle>
            <a:lvl1pPr marL="0" indent="0">
              <a:buNone/>
              <a:defRPr sz="3175" b="1"/>
            </a:lvl1pPr>
            <a:lvl2pPr marL="604773" indent="0">
              <a:buNone/>
              <a:defRPr sz="2646" b="1"/>
            </a:lvl2pPr>
            <a:lvl3pPr marL="1209546" indent="0">
              <a:buNone/>
              <a:defRPr sz="2381" b="1"/>
            </a:lvl3pPr>
            <a:lvl4pPr marL="1814316" indent="0">
              <a:buNone/>
              <a:defRPr sz="2116" b="1"/>
            </a:lvl4pPr>
            <a:lvl5pPr marL="2419090" indent="0">
              <a:buNone/>
              <a:defRPr sz="2116" b="1"/>
            </a:lvl5pPr>
            <a:lvl6pPr marL="3023863" indent="0">
              <a:buNone/>
              <a:defRPr sz="2116" b="1"/>
            </a:lvl6pPr>
            <a:lvl7pPr marL="3628635" indent="0">
              <a:buNone/>
              <a:defRPr sz="2116" b="1"/>
            </a:lvl7pPr>
            <a:lvl8pPr marL="4233407" indent="0">
              <a:buNone/>
              <a:defRPr sz="2116" b="1"/>
            </a:lvl8pPr>
            <a:lvl9pPr marL="4838179" indent="0">
              <a:buNone/>
              <a:defRPr sz="211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863" y="3576692"/>
            <a:ext cx="6822651" cy="526077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64504" y="2400330"/>
            <a:ext cx="6856251" cy="1176363"/>
          </a:xfrm>
        </p:spPr>
        <p:txBody>
          <a:bodyPr anchor="b"/>
          <a:lstStyle>
            <a:lvl1pPr marL="0" indent="0">
              <a:buNone/>
              <a:defRPr sz="3175" b="1"/>
            </a:lvl1pPr>
            <a:lvl2pPr marL="604773" indent="0">
              <a:buNone/>
              <a:defRPr sz="2646" b="1"/>
            </a:lvl2pPr>
            <a:lvl3pPr marL="1209546" indent="0">
              <a:buNone/>
              <a:defRPr sz="2381" b="1"/>
            </a:lvl3pPr>
            <a:lvl4pPr marL="1814316" indent="0">
              <a:buNone/>
              <a:defRPr sz="2116" b="1"/>
            </a:lvl4pPr>
            <a:lvl5pPr marL="2419090" indent="0">
              <a:buNone/>
              <a:defRPr sz="2116" b="1"/>
            </a:lvl5pPr>
            <a:lvl6pPr marL="3023863" indent="0">
              <a:buNone/>
              <a:defRPr sz="2116" b="1"/>
            </a:lvl6pPr>
            <a:lvl7pPr marL="3628635" indent="0">
              <a:buNone/>
              <a:defRPr sz="2116" b="1"/>
            </a:lvl7pPr>
            <a:lvl8pPr marL="4233407" indent="0">
              <a:buNone/>
              <a:defRPr sz="2116" b="1"/>
            </a:lvl8pPr>
            <a:lvl9pPr marL="4838179" indent="0">
              <a:buNone/>
              <a:defRPr sz="211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64504" y="3576692"/>
            <a:ext cx="6856251" cy="526077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84AE-414C-4E98-AF8A-77F5976A16E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FCBE-EAD9-4B56-8A62-06E801655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05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84AE-414C-4E98-AF8A-77F5976A16E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FCBE-EAD9-4B56-8A62-06E801655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45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84AE-414C-4E98-AF8A-77F5976A16E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FCBE-EAD9-4B56-8A62-06E801655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27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862" y="652780"/>
            <a:ext cx="5201510" cy="2284730"/>
          </a:xfrm>
        </p:spPr>
        <p:txBody>
          <a:bodyPr anchor="b"/>
          <a:lstStyle>
            <a:lvl1pPr>
              <a:defRPr sz="423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6254" y="1409827"/>
            <a:ext cx="8164503" cy="6958453"/>
          </a:xfrm>
        </p:spPr>
        <p:txBody>
          <a:bodyPr/>
          <a:lstStyle>
            <a:lvl1pPr>
              <a:defRPr sz="4233"/>
            </a:lvl1pPr>
            <a:lvl2pPr>
              <a:defRPr sz="3704"/>
            </a:lvl2pPr>
            <a:lvl3pPr>
              <a:defRPr sz="3175"/>
            </a:lvl3pPr>
            <a:lvl4pPr>
              <a:defRPr sz="2646"/>
            </a:lvl4pPr>
            <a:lvl5pPr>
              <a:defRPr sz="2646"/>
            </a:lvl5pPr>
            <a:lvl6pPr>
              <a:defRPr sz="2646"/>
            </a:lvl6pPr>
            <a:lvl7pPr>
              <a:defRPr sz="2646"/>
            </a:lvl7pPr>
            <a:lvl8pPr>
              <a:defRPr sz="2646"/>
            </a:lvl8pPr>
            <a:lvl9pPr>
              <a:defRPr sz="264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0862" y="2937513"/>
            <a:ext cx="5201510" cy="5442102"/>
          </a:xfrm>
        </p:spPr>
        <p:txBody>
          <a:bodyPr/>
          <a:lstStyle>
            <a:lvl1pPr marL="0" indent="0">
              <a:buNone/>
              <a:defRPr sz="2116"/>
            </a:lvl1pPr>
            <a:lvl2pPr marL="604773" indent="0">
              <a:buNone/>
              <a:defRPr sz="1852"/>
            </a:lvl2pPr>
            <a:lvl3pPr marL="1209546" indent="0">
              <a:buNone/>
              <a:defRPr sz="1587"/>
            </a:lvl3pPr>
            <a:lvl4pPr marL="1814316" indent="0">
              <a:buNone/>
              <a:defRPr sz="1323"/>
            </a:lvl4pPr>
            <a:lvl5pPr marL="2419090" indent="0">
              <a:buNone/>
              <a:defRPr sz="1323"/>
            </a:lvl5pPr>
            <a:lvl6pPr marL="3023863" indent="0">
              <a:buNone/>
              <a:defRPr sz="1323"/>
            </a:lvl6pPr>
            <a:lvl7pPr marL="3628635" indent="0">
              <a:buNone/>
              <a:defRPr sz="1323"/>
            </a:lvl7pPr>
            <a:lvl8pPr marL="4233407" indent="0">
              <a:buNone/>
              <a:defRPr sz="1323"/>
            </a:lvl8pPr>
            <a:lvl9pPr marL="4838179" indent="0">
              <a:buNone/>
              <a:defRPr sz="132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84AE-414C-4E98-AF8A-77F5976A16E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FCBE-EAD9-4B56-8A62-06E801655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1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862" y="652780"/>
            <a:ext cx="5201510" cy="2284730"/>
          </a:xfrm>
        </p:spPr>
        <p:txBody>
          <a:bodyPr anchor="b"/>
          <a:lstStyle>
            <a:lvl1pPr>
              <a:defRPr sz="423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6254" y="1409827"/>
            <a:ext cx="8164503" cy="6958453"/>
          </a:xfrm>
        </p:spPr>
        <p:txBody>
          <a:bodyPr anchor="t"/>
          <a:lstStyle>
            <a:lvl1pPr marL="0" indent="0">
              <a:buNone/>
              <a:defRPr sz="4233"/>
            </a:lvl1pPr>
            <a:lvl2pPr marL="604773" indent="0">
              <a:buNone/>
              <a:defRPr sz="3704"/>
            </a:lvl2pPr>
            <a:lvl3pPr marL="1209546" indent="0">
              <a:buNone/>
              <a:defRPr sz="3175"/>
            </a:lvl3pPr>
            <a:lvl4pPr marL="1814316" indent="0">
              <a:buNone/>
              <a:defRPr sz="2646"/>
            </a:lvl4pPr>
            <a:lvl5pPr marL="2419090" indent="0">
              <a:buNone/>
              <a:defRPr sz="2646"/>
            </a:lvl5pPr>
            <a:lvl6pPr marL="3023863" indent="0">
              <a:buNone/>
              <a:defRPr sz="2646"/>
            </a:lvl6pPr>
            <a:lvl7pPr marL="3628635" indent="0">
              <a:buNone/>
              <a:defRPr sz="2646"/>
            </a:lvl7pPr>
            <a:lvl8pPr marL="4233407" indent="0">
              <a:buNone/>
              <a:defRPr sz="2646"/>
            </a:lvl8pPr>
            <a:lvl9pPr marL="4838179" indent="0">
              <a:buNone/>
              <a:defRPr sz="264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0862" y="2937513"/>
            <a:ext cx="5201510" cy="5442102"/>
          </a:xfrm>
        </p:spPr>
        <p:txBody>
          <a:bodyPr/>
          <a:lstStyle>
            <a:lvl1pPr marL="0" indent="0">
              <a:buNone/>
              <a:defRPr sz="2116"/>
            </a:lvl1pPr>
            <a:lvl2pPr marL="604773" indent="0">
              <a:buNone/>
              <a:defRPr sz="1852"/>
            </a:lvl2pPr>
            <a:lvl3pPr marL="1209546" indent="0">
              <a:buNone/>
              <a:defRPr sz="1587"/>
            </a:lvl3pPr>
            <a:lvl4pPr marL="1814316" indent="0">
              <a:buNone/>
              <a:defRPr sz="1323"/>
            </a:lvl4pPr>
            <a:lvl5pPr marL="2419090" indent="0">
              <a:buNone/>
              <a:defRPr sz="1323"/>
            </a:lvl5pPr>
            <a:lvl6pPr marL="3023863" indent="0">
              <a:buNone/>
              <a:defRPr sz="1323"/>
            </a:lvl6pPr>
            <a:lvl7pPr marL="3628635" indent="0">
              <a:buNone/>
              <a:defRPr sz="1323"/>
            </a:lvl7pPr>
            <a:lvl8pPr marL="4233407" indent="0">
              <a:buNone/>
              <a:defRPr sz="1323"/>
            </a:lvl8pPr>
            <a:lvl9pPr marL="4838179" indent="0">
              <a:buNone/>
              <a:defRPr sz="132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84AE-414C-4E98-AF8A-77F5976A16E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BFCBE-EAD9-4B56-8A62-06E801655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7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8760" y="521320"/>
            <a:ext cx="13909894" cy="1892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8760" y="2606587"/>
            <a:ext cx="13909894" cy="621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8761" y="9075460"/>
            <a:ext cx="3628668" cy="521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E84AE-414C-4E98-AF8A-77F5976A16E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2206" y="9075460"/>
            <a:ext cx="5443002" cy="521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9987" y="9075460"/>
            <a:ext cx="3628668" cy="521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BFCBE-EAD9-4B56-8A62-06E801655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62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09546" rtl="0" eaLnBrk="1" latinLnBrk="0" hangingPunct="1">
        <a:lnSpc>
          <a:spcPct val="90000"/>
        </a:lnSpc>
        <a:spcBef>
          <a:spcPct val="0"/>
        </a:spcBef>
        <a:buNone/>
        <a:defRPr sz="58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86" indent="-302386" algn="l" defTabSz="1209546" rtl="0" eaLnBrk="1" latinLnBrk="0" hangingPunct="1">
        <a:lnSpc>
          <a:spcPct val="90000"/>
        </a:lnSpc>
        <a:spcBef>
          <a:spcPts val="1323"/>
        </a:spcBef>
        <a:buFont typeface="Arial" panose="020B0604020202020204" pitchFamily="34" charset="0"/>
        <a:buChar char="•"/>
        <a:defRPr sz="3704" kern="1200">
          <a:solidFill>
            <a:schemeClr val="tx1"/>
          </a:solidFill>
          <a:latin typeface="+mn-lt"/>
          <a:ea typeface="+mn-ea"/>
          <a:cs typeface="+mn-cs"/>
        </a:defRPr>
      </a:lvl1pPr>
      <a:lvl2pPr marL="907159" indent="-302386" algn="l" defTabSz="1209546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3175" kern="1200">
          <a:solidFill>
            <a:schemeClr val="tx1"/>
          </a:solidFill>
          <a:latin typeface="+mn-lt"/>
          <a:ea typeface="+mn-ea"/>
          <a:cs typeface="+mn-cs"/>
        </a:defRPr>
      </a:lvl2pPr>
      <a:lvl3pPr marL="1511929" indent="-302386" algn="l" defTabSz="1209546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116703" indent="-302386" algn="l" defTabSz="1209546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4pPr>
      <a:lvl5pPr marL="2721476" indent="-302386" algn="l" defTabSz="1209546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5pPr>
      <a:lvl6pPr marL="3326249" indent="-302386" algn="l" defTabSz="1209546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6pPr>
      <a:lvl7pPr marL="3931021" indent="-302386" algn="l" defTabSz="1209546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7pPr>
      <a:lvl8pPr marL="4535793" indent="-302386" algn="l" defTabSz="1209546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8pPr>
      <a:lvl9pPr marL="5140565" indent="-302386" algn="l" defTabSz="1209546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9546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604773" algn="l" defTabSz="1209546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2pPr>
      <a:lvl3pPr marL="1209546" algn="l" defTabSz="1209546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3pPr>
      <a:lvl4pPr marL="1814316" algn="l" defTabSz="1209546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4pPr>
      <a:lvl5pPr marL="2419090" algn="l" defTabSz="1209546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5pPr>
      <a:lvl6pPr marL="3023863" algn="l" defTabSz="1209546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6pPr>
      <a:lvl7pPr marL="3628635" algn="l" defTabSz="1209546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7pPr>
      <a:lvl8pPr marL="4233407" algn="l" defTabSz="1209546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8pPr>
      <a:lvl9pPr marL="4838179" algn="l" defTabSz="1209546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C76AF9-257B-4C78-AC54-D3AFDFC3ED40}"/>
              </a:ext>
            </a:extLst>
          </p:cNvPr>
          <p:cNvSpPr txBox="1"/>
          <p:nvPr/>
        </p:nvSpPr>
        <p:spPr>
          <a:xfrm>
            <a:off x="3079624" y="166593"/>
            <a:ext cx="11319164" cy="1031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solidFill>
                  <a:schemeClr val="bg1"/>
                </a:solidFill>
              </a:rPr>
              <a:t>ФГБОУ ВО ТВЕРСКОЙ ГОСУДАРСТВЕННЫЙ МЕДИЦИНСКИЙ УНИВЕРСИТЕТ МИНЗДРАВА РОССИИ</a:t>
            </a:r>
          </a:p>
          <a:p>
            <a:endParaRPr lang="ru-RU" sz="2001" dirty="0">
              <a:solidFill>
                <a:schemeClr val="bg1"/>
              </a:solidFill>
            </a:endParaRPr>
          </a:p>
          <a:p>
            <a:endParaRPr lang="ru-RU" sz="200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4032E3-A6D9-4331-A4E1-35E96B92D24A}"/>
              </a:ext>
            </a:extLst>
          </p:cNvPr>
          <p:cNvSpPr txBox="1"/>
          <p:nvPr/>
        </p:nvSpPr>
        <p:spPr>
          <a:xfrm>
            <a:off x="5216456" y="568365"/>
            <a:ext cx="9642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  <a:t>Бронхиальная астма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F8A0F6-6E75-4EC0-AB2F-914F5EB4DE1E}"/>
              </a:ext>
            </a:extLst>
          </p:cNvPr>
          <p:cNvSpPr txBox="1"/>
          <p:nvPr/>
        </p:nvSpPr>
        <p:spPr>
          <a:xfrm>
            <a:off x="1682468" y="1188106"/>
            <a:ext cx="16237529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200" b="1" dirty="0">
                <a:ln/>
                <a:solidFill>
                  <a:srgbClr val="F6F61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Бронхиальная астма – это хроническое неинфекционное заболевание дыхательных путей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A454B33-A58D-415D-AC9A-3824B6126147}"/>
              </a:ext>
            </a:extLst>
          </p:cNvPr>
          <p:cNvSpPr/>
          <p:nvPr/>
        </p:nvSpPr>
        <p:spPr>
          <a:xfrm>
            <a:off x="-9604" y="1613800"/>
            <a:ext cx="4602389" cy="43088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Причины бронхиальной астмы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3567CDE-4053-40E6-8877-CB05B3681628}"/>
              </a:ext>
            </a:extLst>
          </p:cNvPr>
          <p:cNvSpPr/>
          <p:nvPr/>
        </p:nvSpPr>
        <p:spPr>
          <a:xfrm>
            <a:off x="0" y="2101134"/>
            <a:ext cx="4494225" cy="26903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Одной из основных причин возникновения болезни является изменение в структуре генов, что приводит к развитию патологических реакций на воздействие различных аллергенов: пыльцы растений, домашней пыли, шерсти животных, некоторых продуктов питания, лекарственных препаратов, стрессов.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AB45EBD-0553-493B-B1FD-9E5E2DD01A4B}"/>
              </a:ext>
            </a:extLst>
          </p:cNvPr>
          <p:cNvSpPr/>
          <p:nvPr/>
        </p:nvSpPr>
        <p:spPr>
          <a:xfrm>
            <a:off x="-9603" y="7742553"/>
            <a:ext cx="6424918" cy="203452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Свистящее дыхание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Одышка с затрудненным вдохом, обычно по ночам или рано утром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Кашель, усиливающийся по ночам или рано утром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Чувство «заложенности», стеснение в грудной клетке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Хрипы в груди.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5A1F45D-FD5B-4C7A-ACD8-41AF679FF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12" y="4791506"/>
            <a:ext cx="4131356" cy="2295198"/>
          </a:xfrm>
          <a:prstGeom prst="rect">
            <a:avLst/>
          </a:prstGeom>
          <a:effectLst>
            <a:softEdge rad="330200"/>
          </a:effectLst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CE9B81FB-988B-405A-9299-64A415980D48}"/>
              </a:ext>
            </a:extLst>
          </p:cNvPr>
          <p:cNvSpPr/>
          <p:nvPr/>
        </p:nvSpPr>
        <p:spPr>
          <a:xfrm>
            <a:off x="-9604" y="7251377"/>
            <a:ext cx="4357268" cy="4391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Симптомы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1F23C23-1BA8-465A-8C9A-A535E5A2D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588" y="5434671"/>
            <a:ext cx="3479447" cy="2873180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2D74AED-3E29-480D-98E0-8D77CD9715B3}"/>
              </a:ext>
            </a:extLst>
          </p:cNvPr>
          <p:cNvSpPr/>
          <p:nvPr/>
        </p:nvSpPr>
        <p:spPr>
          <a:xfrm>
            <a:off x="5108991" y="1782326"/>
            <a:ext cx="6170544" cy="37146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Обострение бронхиальной астмы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096969-A700-4D9E-A757-C563FD26B593}"/>
              </a:ext>
            </a:extLst>
          </p:cNvPr>
          <p:cNvSpPr txBox="1"/>
          <p:nvPr/>
        </p:nvSpPr>
        <p:spPr>
          <a:xfrm>
            <a:off x="5313672" y="2252313"/>
            <a:ext cx="61705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Обострения необходимо уметь распознавать. Основные его симптомы:</a:t>
            </a:r>
          </a:p>
          <a:p>
            <a:pPr marL="342900" indent="-342900">
              <a:buAutoNum type="arabicPeriod"/>
            </a:pPr>
            <a:r>
              <a:rPr lang="ru-RU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Быстрая утомляемость.</a:t>
            </a:r>
          </a:p>
          <a:p>
            <a:pPr marL="342900" indent="-342900">
              <a:buAutoNum type="arabicPeriod"/>
            </a:pPr>
            <a:r>
              <a:rPr lang="ru-RU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Усиление кашля, чаще со скудной мокротой.</a:t>
            </a:r>
          </a:p>
          <a:p>
            <a:pPr marL="342900" indent="-342900">
              <a:buAutoNum type="arabicPeriod"/>
            </a:pPr>
            <a:r>
              <a:rPr lang="ru-RU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Ощущение чувства заложенности в груди, затрудненного дыхания.</a:t>
            </a:r>
          </a:p>
          <a:p>
            <a:pPr marL="342900" indent="-342900">
              <a:buAutoNum type="arabicPeriod"/>
            </a:pPr>
            <a:r>
              <a:rPr lang="ru-RU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Потребность в ингаляциях бронхорасширяющего препарата.</a:t>
            </a:r>
          </a:p>
          <a:p>
            <a:pPr marL="342900" indent="-342900">
              <a:buAutoNum type="arabicPeriod"/>
            </a:pPr>
            <a:r>
              <a:rPr lang="ru-RU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проведение пикфлоуметрии снижение показателей пиковой скорости вдоха.</a:t>
            </a:r>
          </a:p>
          <a:p>
            <a:r>
              <a:rPr lang="ru-RU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Этих признаки свидетельствуют о наступающем обострении.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4AB7F56-755B-466D-8CEC-35CA2CA7A297}"/>
              </a:ext>
            </a:extLst>
          </p:cNvPr>
          <p:cNvSpPr/>
          <p:nvPr/>
        </p:nvSpPr>
        <p:spPr>
          <a:xfrm>
            <a:off x="11697182" y="1711898"/>
            <a:ext cx="4418514" cy="43088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лечения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275B34A-94CA-4917-A6E1-D6A5F73BD713}"/>
              </a:ext>
            </a:extLst>
          </p:cNvPr>
          <p:cNvSpPr/>
          <p:nvPr/>
        </p:nvSpPr>
        <p:spPr>
          <a:xfrm>
            <a:off x="11697182" y="2244687"/>
            <a:ext cx="4418514" cy="2733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Обратитесь к врачу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Препараты для снятия приступа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Базисные препараты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Диетотерапия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Релаксационная и аутогенная тренировка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Массаж грудной клетки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Лечебная физкультура с дыхательной гимнастикой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D49E575-F318-4653-98B0-6266F5583B10}"/>
              </a:ext>
            </a:extLst>
          </p:cNvPr>
          <p:cNvSpPr/>
          <p:nvPr/>
        </p:nvSpPr>
        <p:spPr>
          <a:xfrm>
            <a:off x="10448786" y="5113967"/>
            <a:ext cx="5678627" cy="39266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Профилактика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D6FEC1E-910C-479E-84DE-986FA75F705D}"/>
              </a:ext>
            </a:extLst>
          </p:cNvPr>
          <p:cNvSpPr/>
          <p:nvPr/>
        </p:nvSpPr>
        <p:spPr>
          <a:xfrm>
            <a:off x="7947355" y="5628441"/>
            <a:ext cx="8153741" cy="1965982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Прогулки на свежем воздухе не менее 2 часов в день</a:t>
            </a:r>
          </a:p>
          <a:p>
            <a:pPr marL="342900" indent="-342900"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Исключение контакта с аллергенами (животными, табачным дымом, резкими запахами, пылевым клещом</a:t>
            </a:r>
          </a:p>
          <a:p>
            <a:pPr marL="342900" indent="-342900"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Профилактика хронических инфекций верхних дыхательных путей (закаливание)</a:t>
            </a:r>
          </a:p>
          <a:p>
            <a:pPr marL="342900" indent="-342900"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Занятие спортом (если физическая нагрузка не провоцирует приступы заболевания.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09E0BA-292B-41E7-99FF-341EB0176C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2" b="25839"/>
          <a:stretch/>
        </p:blipFill>
        <p:spPr>
          <a:xfrm>
            <a:off x="6920588" y="7959922"/>
            <a:ext cx="5761291" cy="1817154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BBE945D-00AF-4468-B9E2-FA2521A31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195" y="3676224"/>
            <a:ext cx="1271952" cy="13692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2CEF90-6738-4B76-9289-E1B110F1ADD2}"/>
              </a:ext>
            </a:extLst>
          </p:cNvPr>
          <p:cNvSpPr txBox="1"/>
          <p:nvPr/>
        </p:nvSpPr>
        <p:spPr>
          <a:xfrm>
            <a:off x="12626578" y="8027666"/>
            <a:ext cx="3544420" cy="1768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Чучалин, А. Г. Бронхиальная астма / А.Г. Чучалин. – Москва: Медицина, 2014. - 160 c. – </a:t>
            </a:r>
            <a:r>
              <a:rPr lang="ru-RU" sz="1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Библиогр</a:t>
            </a:r>
            <a: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.: с. 55-57. – Текст: непосредственный.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Баур</a:t>
            </a:r>
            <a: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К. Бронхиальная астма и хроническая обструктивная болезнь легких / К. </a:t>
            </a:r>
            <a:r>
              <a:rPr lang="ru-RU" sz="1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Баур</a:t>
            </a:r>
            <a: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Москва: ГЭОТАР-Медиа, 2019. – 296 c. – </a:t>
            </a:r>
            <a:r>
              <a:rPr lang="ru-RU" sz="1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Библиогр</a:t>
            </a:r>
            <a: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.: с.100-102. – Текст: непосредственный.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Болотовский, Г. В. Бронхиальная астма / Г.В. Болотовский. – Москва: Омега, 2014. – 176 c. – </a:t>
            </a:r>
            <a:r>
              <a:rPr lang="ru-RU" sz="1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Библиогр</a:t>
            </a:r>
            <a:r>
              <a:rPr lang="ru-RU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.: с.12-15. – Текст: непосредственный.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F3FE37D-DCAC-4082-999E-B695F8EEA3E3}"/>
              </a:ext>
            </a:extLst>
          </p:cNvPr>
          <p:cNvSpPr/>
          <p:nvPr/>
        </p:nvSpPr>
        <p:spPr>
          <a:xfrm>
            <a:off x="12050542" y="7662167"/>
            <a:ext cx="4076871" cy="29775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Список литературы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5555E1-002B-4703-BD48-7F7B52CACAE2}"/>
              </a:ext>
            </a:extLst>
          </p:cNvPr>
          <p:cNvSpPr txBox="1"/>
          <p:nvPr/>
        </p:nvSpPr>
        <p:spPr>
          <a:xfrm>
            <a:off x="3420069" y="460940"/>
            <a:ext cx="10486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Выполнила студентка педиатрического факультета 207 группы Компанейцева Алетта</a:t>
            </a:r>
          </a:p>
        </p:txBody>
      </p:sp>
    </p:spTree>
    <p:extLst>
      <p:ext uri="{BB962C8B-B14F-4D97-AF65-F5344CB8AC3E}">
        <p14:creationId xmlns:p14="http://schemas.microsoft.com/office/powerpoint/2010/main" val="21954780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347</Words>
  <Application>Microsoft Office PowerPoint</Application>
  <PresentationFormat>Произвольный</PresentationFormat>
  <Paragraphs>37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Bahnschrift</vt:lpstr>
      <vt:lpstr>Calibri</vt:lpstr>
      <vt:lpstr>Calibri Light</vt:lpstr>
      <vt:lpstr>Tahoma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Алетта Компанейцева</dc:creator>
  <cp:lastModifiedBy>Алетта Компанейцева</cp:lastModifiedBy>
  <cp:revision>6</cp:revision>
  <dcterms:created xsi:type="dcterms:W3CDTF">2022-03-17T19:13:06Z</dcterms:created>
  <dcterms:modified xsi:type="dcterms:W3CDTF">2022-03-31T19:31:29Z</dcterms:modified>
</cp:coreProperties>
</file>