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84" r:id="rId3"/>
    <p:sldId id="291" r:id="rId4"/>
    <p:sldId id="259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69" r:id="rId13"/>
    <p:sldId id="266" r:id="rId14"/>
    <p:sldId id="276" r:id="rId15"/>
    <p:sldId id="290" r:id="rId16"/>
    <p:sldId id="30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5880" y="10510"/>
            <a:ext cx="8825658" cy="3329581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первоклассников с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 к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школьному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0932" y="4895273"/>
            <a:ext cx="4284005" cy="2193955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№49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Суворова А.С.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84727"/>
            <a:ext cx="9404723" cy="83127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 в 1 Д классе МБОУ ЦО №49 – Сухов Тимофей и Соколов Виталий (АОП в.5.1)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8" y="1160673"/>
            <a:ext cx="4544291" cy="5618817"/>
          </a:xfrm>
        </p:spPr>
      </p:pic>
    </p:spTree>
    <p:extLst>
      <p:ext uri="{BB962C8B-B14F-4D97-AF65-F5344CB8AC3E}">
        <p14:creationId xmlns:p14="http://schemas.microsoft.com/office/powerpoint/2010/main" val="293686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02" y="0"/>
            <a:ext cx="4802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6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594" y="232979"/>
            <a:ext cx="9154510" cy="12954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эффективности  обучения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создаются специальные условия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70611" y="1549400"/>
            <a:ext cx="5754796" cy="511810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Индивидуальная помощь в случаях затруднения.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Дополнительные многократные упражнения для закрепления материала.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Более частое использование наглядных дидактических пособий и индивидуальных карточек.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Вариативные приемы обучения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Введение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15-20 минут урока.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 Создание ситуации успеха на занятии.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Благоприятный психологический климат на уроке. Опора на эмоциональное восприятие.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Оптимальная смена видов заданий (познавательных, вербальных, игровых и практических). 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654" y="2827282"/>
            <a:ext cx="3983646" cy="34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90984" y="946122"/>
            <a:ext cx="54688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детализация учебного материала и пошаговая тактика обучения по теме.  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(Рекомендуется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 преподносить небольшими порциями, усложнять его следует постепенно, необходимо изыскивать способы облегчения трудных заданий. Устанавливать взаимосвязь между изученным и новым материалом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ВОРД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Синхронизация темпа урока с возможностями ученика (индивидуализация темпа выполнения задания).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Оптимальное распределение времени на проведение каждого компонента занятия (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на изучение нового материала в начальной школе не должно отводиться больше 10-15 минут, в среднем звене 15-20 минут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Точность и краткость инструкции по выполнению задания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411" y="1971848"/>
            <a:ext cx="3973348" cy="37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244" y="399011"/>
            <a:ext cx="8104909" cy="5878252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основных требований к уроку –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учёт особенностей функции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детей с ограниченными возможностями здоровья, их истощаемости и пресыщения однообразной деятельностью. Поэтому на уроке учитель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3244" y="1904956"/>
            <a:ext cx="45138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лучше с заданий, которые тренируют память,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задания использовать только в середине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связанные с обучением, и задания, имеющие только коррекционную направленность (зрительная гимнастика, использование заданий на развитие мелкой моторики, развитие восприятия и мышления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сюрпризные, игровые моменты, моменты соревнования, интриги, ролевые игры, мини-постановки (т.е. всю ту деятельность, которая затрагивает эмоции детей и связывает знания с жизнью).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71" y="3086009"/>
            <a:ext cx="3084021" cy="20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637" y="111896"/>
            <a:ext cx="8014216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условия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9250" y="1870365"/>
            <a:ext cx="7655788" cy="3796144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в семье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 ребёнка в адаптации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одноклассниками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едопустимость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воздействия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темперамента ребёнка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учёбой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стимулирование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 и самооценки</a:t>
            </a:r>
          </a:p>
          <a:p>
            <a:pPr>
              <a:buClrTx/>
              <a:buFontTx/>
              <a:buChar char="-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dirty="0"/>
          </a:p>
          <a:p>
            <a:pPr marL="0" indent="0">
              <a:buClrTx/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72" y="2110319"/>
            <a:ext cx="2219136" cy="1579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91" y="4798349"/>
            <a:ext cx="1871634" cy="1572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113" y="3689320"/>
            <a:ext cx="1944793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2270" y="-208722"/>
            <a:ext cx="1054541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-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и многогранный процесс. Для его успешного прохождения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систематическая помощь педагогов всем ученикам, особенно детям с ОВЗ.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Решающее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процессе адаптации имеет взаимодействие школы и семьи. Необходимо организовывать совместную профилактическую работу с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детей с ОВЗ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в период адаптации, но и на протяжении всего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83335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0" y="1221971"/>
            <a:ext cx="8130594" cy="68995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определяется необходимостью  объединения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усилий школы и семьи по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условий, позволяющих  первокласснику с ограниченными возможностями здоровья (ОВЗ) успешно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к школе.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3411" y="336180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категории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дети: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зрения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тяжёлыми нарушениями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(вар.5.1)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опорно-двигательного аппарата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интеллекта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иными ограничениями в здоровье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887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3367" y="177800"/>
            <a:ext cx="7977246" cy="79201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68582" y="840510"/>
            <a:ext cx="9022081" cy="573809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к школе – перестройка познавательной, мотивационной и эмоционально-волевой сфер ребёнка при переходе к систематическому организованному школьному обучению. Благополучное сочетание социальных внешних условий ведет 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неблагополучное – 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каким будет процесс адаптации первоклассника к школе, зависит всё его  дальнейшее обучение.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2-3 месяца после начала обучения являются самыми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сложными. Ребёнок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привыкает к новому образу жизни, к правилам школы, к новому режиму дня. Ситуация новизны является для любого человека в определенной степени тревожной, тем более, для детей с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837" y="335846"/>
            <a:ext cx="931025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адаптации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создание условий для обеспечения эмоционального комфорта, чувства защищенности у первоклассников;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доброжелательной атмосферы в классе;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помощь первоклассникам в создании и принятии правил школьной жизни и себя в роли учеников;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создание благоприятных условий для знакомства детей друг с другом;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организация взаимодействия между детьми как предпосылки формирования навыков учебного сотрудничества;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создание предпосылок для групповой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сплочённости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знакомство педагога с особенностями детей данного класса;</a:t>
            </a:r>
          </a:p>
        </p:txBody>
      </p:sp>
    </p:spTree>
    <p:extLst>
      <p:ext uri="{BB962C8B-B14F-4D97-AF65-F5344CB8AC3E}">
        <p14:creationId xmlns:p14="http://schemas.microsoft.com/office/powerpoint/2010/main" val="379562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56009"/>
          </a:xfrm>
        </p:spPr>
        <p:txBody>
          <a:bodyPr/>
          <a:lstStyle/>
          <a:p>
            <a:pPr algn="ctr"/>
            <a:r>
              <a:rPr lang="ru-RU" sz="3200" dirty="0"/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три уровня социально-психологической адаптации к школе.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Высокий уровень адаптации (56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первоклассников. Дети адаптируются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 в течение первых двух месяцев обучения.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 относится к школе; учебный материал усваивает легко и полно овладевает программным материалом, прилежен, внимательно слушает указания, объяснения учителя, выполняет поручения без внешнего контроля; проявляет большой интерес к самостоятельной учебной работе, занимает в классе благоприятное статусное 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119422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436" y="778823"/>
            <a:ext cx="10058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Средний уровень адаптации (30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первоклассников.  Более длительный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адаптации. Первоклассник положительно относится к школе,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не вызывает отрицательных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переживаний;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учебный материал,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излагаемый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и наглядно, усваивает основное содержание учебных программ, самостоятельно решает типовые задачи, сосредоточен и внимателен при выполнении заданий, поручений, указаний взрослого, но при его контроле; общественные поручения выполняет добросовестно, дружит со многими одноклассниками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0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236" y="197346"/>
            <a:ext cx="1002145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адаптации (14%)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 Социально-психологическая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связана со значительными трудностями. Первоклассник отрицательно относится к школе;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жалуется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нездоровье;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 подавленном настроении; нарушает дисциплину; учебный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фрагментарно; самостоятельная работа с учебником затруднена;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урокам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регулярно;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постоянный контроль, систематические напоминания и побуждения со стороны учителя и родителей; сохраняет работоспособность и внимание при удлиненных паузах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отдыха;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поручения выполняет под контролем, без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желания;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 не имеет, знает по именам и фамилиям лишь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одноклассников.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- показатели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«школьной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которая нередко возникает у детей с ОВЗ при отсутствии поддержки со стороны  педагогов и родителей.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2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731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школьной адаптации школьников с ОВЗ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330036"/>
            <a:ext cx="10012652" cy="510770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Детям с ОВЗ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высиживать урок в одной и той же позе,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отвлекаться и следить за мыслью учителя,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все время не то, что хочется, а то, что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сдерживать и не выражать вслух свои мысли и эмоции.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объясняется нарушением познавательных процессов.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не сразу усваивают новые правила общения со взрослыми, не сразу признают позицию учителя и устанавливают дистанцию в отношениях с ним и другими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обучении детей с ОВЗ связаны со слабым развитием у них устной речи и отсутствием коммуникативных навыков. Ограниченный словарный запас мешает точно выражать свои мысли; дети не умеют слушать других, постоянно их перебивают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 первоклассников 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трудна социальная адаптация, так как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не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сформировалась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способная подчиняться школьному режиму, усваивать школьные нормы поведения, признавать школьные обязанности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непросто сориентироваться в пространстве школы, оно не знакомо для них. Первоклассникам неизвестны многие правила поведения детей ученика в школе, на уроках, и необходимо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чтобы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правила стали привычными.</a:t>
            </a:r>
          </a:p>
        </p:txBody>
      </p:sp>
    </p:spTree>
    <p:extLst>
      <p:ext uri="{BB962C8B-B14F-4D97-AF65-F5344CB8AC3E}">
        <p14:creationId xmlns:p14="http://schemas.microsoft.com/office/powerpoint/2010/main" val="2947344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322</TotalTime>
  <Words>973</Words>
  <Application>Microsoft Office PowerPoint</Application>
  <PresentationFormat>Широкоэкранный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Ион</vt:lpstr>
      <vt:lpstr>Адаптация первоклассников с ограниченными возможностями здоровья к школьному обучению.</vt:lpstr>
      <vt:lpstr> Актуальность темы определяется необходимостью  объединения усилий школы и семьи по созданию условий, позволяющих  первокласснику с ограниченными возможностями здоровья (ОВЗ) успешно адаптироваться к школе.    </vt:lpstr>
      <vt:lpstr>     К категории ОВЗ относятся дети:</vt:lpstr>
      <vt:lpstr>Понятие</vt:lpstr>
      <vt:lpstr>Презентация PowerPoint</vt:lpstr>
      <vt:lpstr> Выявлено три уровня социально-психологической адаптации к школе.</vt:lpstr>
      <vt:lpstr>Презентация PowerPoint</vt:lpstr>
      <vt:lpstr>Презентация PowerPoint</vt:lpstr>
      <vt:lpstr>Особенности школьной адаптации школьников с ОВЗ</vt:lpstr>
      <vt:lpstr>Обучающиеся с ОВЗ в 1 Д классе МБОУ ЦО №49 – Сухов Тимофей и Соколов Виталий (АОП в.5.1)</vt:lpstr>
      <vt:lpstr>Презентация PowerPoint</vt:lpstr>
      <vt:lpstr>Для повышения эффективности  обучения учащихся с ОВЗ создаются специальные условия</vt:lpstr>
      <vt:lpstr>Презентация PowerPoint</vt:lpstr>
      <vt:lpstr>Одно из основных требований к уроку –  учёт особенностей функции внимания детей с ограниченными возможностями здоровья, их истощаемости и пресыщения однообразной деятельностью. Поэтому на уроке учитель должен менять разные виды деятельности:      </vt:lpstr>
      <vt:lpstr>Психологические условия адаптации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</cp:lastModifiedBy>
  <cp:revision>46</cp:revision>
  <dcterms:created xsi:type="dcterms:W3CDTF">2018-10-29T18:01:16Z</dcterms:created>
  <dcterms:modified xsi:type="dcterms:W3CDTF">2022-01-20T19:46:36Z</dcterms:modified>
</cp:coreProperties>
</file>