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290" y="-9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ерые листья картинки, стоковые фото Серые листья |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72816" y="-2043608"/>
            <a:ext cx="14617624" cy="109632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2772816" y="-1755576"/>
            <a:ext cx="1461762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Энергетические напитки и здоровье!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72816" y="-2115616"/>
            <a:ext cx="14617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ФГБОУ ВО Тверской ГМУ Минздрава России </a:t>
            </a: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0" y="8253536"/>
            <a:ext cx="262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Петрова Полина 106 группа педиатрический ф-т.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2556792" y="-1035496"/>
            <a:ext cx="3816424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Энергетические напитки (энергетики)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— это безалкогольные напитки с высоким содержанием кофеина (30-50 мг на 100 мл) и переизбытком витаминов.</a:t>
            </a:r>
          </a:p>
          <a:p>
            <a:pPr algn="ctr"/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4448" y="-1035496"/>
            <a:ext cx="2880320" cy="30777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Состав: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Вода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Сахар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Кофеин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Минералы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Витамины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Стимуляторы (</a:t>
            </a:r>
            <a:r>
              <a:rPr lang="ru-RU" dirty="0" err="1" smtClean="0">
                <a:solidFill>
                  <a:srgbClr val="002060"/>
                </a:solidFill>
              </a:rPr>
              <a:t>гуарана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таурин</a:t>
            </a:r>
            <a:r>
              <a:rPr lang="ru-RU" dirty="0" smtClean="0">
                <a:solidFill>
                  <a:srgbClr val="002060"/>
                </a:solidFill>
              </a:rPr>
              <a:t> 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женьшень)</a:t>
            </a: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30" name="Picture 6" descr="Конспект внеклассного занятия с презентацией &amp;quot;Энергетические напитки:  польза или вред&amp;quot;, 7 клас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-963488"/>
            <a:ext cx="6984776" cy="3678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-2700808" y="6453336"/>
            <a:ext cx="504056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Влияние на сердечнососудистую систему: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 Учащенное сердцебиение и пульс</a:t>
            </a:r>
            <a:br>
              <a:rPr lang="ru-RU" dirty="0" smtClean="0"/>
            </a:br>
            <a:r>
              <a:rPr lang="ru-RU" dirty="0" smtClean="0"/>
              <a:t>* Боли в груди</a:t>
            </a:r>
            <a:br>
              <a:rPr lang="ru-RU" dirty="0" smtClean="0"/>
            </a:br>
            <a:r>
              <a:rPr lang="ru-RU" dirty="0" smtClean="0"/>
              <a:t>* Нарушения сердечного ритма</a:t>
            </a:r>
            <a:br>
              <a:rPr lang="ru-RU" dirty="0" smtClean="0"/>
            </a:br>
            <a:r>
              <a:rPr lang="ru-RU" dirty="0" smtClean="0"/>
              <a:t>* Инфаркт, инсульт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Повышение артериального давления</a:t>
            </a:r>
          </a:p>
          <a:p>
            <a:endParaRPr lang="ru-RU" dirty="0" smtClean="0"/>
          </a:p>
        </p:txBody>
      </p:sp>
      <p:pic>
        <p:nvPicPr>
          <p:cNvPr id="1034" name="Picture 10" descr="Линия, пульс, вектор, шаблон. | CanSto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7173416"/>
            <a:ext cx="1224136" cy="101807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555776" y="3010793"/>
            <a:ext cx="4176464" cy="38472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Влияние на пищеварительную систему:</a:t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000" dirty="0" smtClean="0"/>
              <a:t>Тошнота</a:t>
            </a:r>
            <a:br>
              <a:rPr lang="ru-RU" sz="2000" dirty="0" smtClean="0"/>
            </a:br>
            <a:r>
              <a:rPr lang="ru-RU" sz="2000" dirty="0" smtClean="0"/>
              <a:t>* Рвота</a:t>
            </a:r>
            <a:br>
              <a:rPr lang="ru-RU" sz="2000" dirty="0" smtClean="0"/>
            </a:br>
            <a:r>
              <a:rPr lang="ru-RU" sz="2000" dirty="0" smtClean="0"/>
              <a:t>* Диарея</a:t>
            </a:r>
            <a:br>
              <a:rPr lang="ru-RU" sz="2000" dirty="0" smtClean="0"/>
            </a:br>
            <a:r>
              <a:rPr lang="ru-RU" sz="2000" dirty="0" smtClean="0"/>
              <a:t>* Изжога</a:t>
            </a:r>
            <a:br>
              <a:rPr lang="ru-RU" sz="2000" dirty="0" smtClean="0"/>
            </a:br>
            <a:r>
              <a:rPr lang="ru-RU" sz="2000" dirty="0" smtClean="0"/>
              <a:t>* Гастрит</a:t>
            </a:r>
            <a:br>
              <a:rPr lang="ru-RU" sz="2000" dirty="0" smtClean="0"/>
            </a:br>
            <a:r>
              <a:rPr lang="ru-RU" sz="2000" dirty="0" smtClean="0"/>
              <a:t>*Боли в животе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</p:txBody>
      </p:sp>
      <p:pic>
        <p:nvPicPr>
          <p:cNvPr id="1042" name="Picture 18" descr="Изжога: стоковые векторные изображения, иллюстрации | Depositphot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5301208"/>
            <a:ext cx="1368152" cy="1368152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555776" y="7029400"/>
            <a:ext cx="525658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Здоровье зубов и лишний вес: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 Эрозия зубов</a:t>
            </a:r>
            <a:br>
              <a:rPr lang="ru-RU" dirty="0" smtClean="0"/>
            </a:br>
            <a:r>
              <a:rPr lang="ru-RU" dirty="0" smtClean="0"/>
              <a:t>* Повышенная чувствительность зубов</a:t>
            </a:r>
            <a:br>
              <a:rPr lang="ru-RU" dirty="0" smtClean="0"/>
            </a:br>
            <a:r>
              <a:rPr lang="ru-RU" dirty="0" smtClean="0"/>
              <a:t>* Ожирение </a:t>
            </a:r>
            <a:r>
              <a:rPr lang="ru-RU" b="1" dirty="0" smtClean="0"/>
              <a:t>(энергетические напитки высококалорийны – в одной банке содержится от 200 и более килокалорий)</a:t>
            </a:r>
          </a:p>
        </p:txBody>
      </p:sp>
      <p:pic>
        <p:nvPicPr>
          <p:cNvPr id="1046" name="Picture 22" descr="Зуб с значком костоеды Иллюстрация для зубоврачевания детей Гигиена полости  рта, очищать зубов Иллюстрация вектора - иллюстрации насчитывающей  конструкция, ново: 1163512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7101408"/>
            <a:ext cx="1035496" cy="1035496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8748464" y="2204864"/>
            <a:ext cx="2736304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Вместо энергетических напитков для бодрости организма лучше употреблять зеленый чай или натуральный кофе, которые не смогут навредить</a:t>
            </a:r>
            <a:endParaRPr lang="ru-RU" sz="2000" dirty="0"/>
          </a:p>
        </p:txBody>
      </p:sp>
      <p:pic>
        <p:nvPicPr>
          <p:cNvPr id="1050" name="Picture 26" descr="Coffee Cup Of Clipart Beautiful Clip Art Free Perfect - Coffee Cup Clipart  , Transparent Cartoon, Free Cliparts &amp;amp; Silhouettes - NetClip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5004577"/>
            <a:ext cx="1761518" cy="1853423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36" name="Picture 12" descr="Тошнота: почему возникает и как лечить. Что такое тошнота? - Сорбекс -  официальный сайт | Sorbex - эксперт в выведении токсинов у взрослых и детей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3501008"/>
            <a:ext cx="1576303" cy="2232248"/>
          </a:xfrm>
          <a:prstGeom prst="rect">
            <a:avLst/>
          </a:prstGeom>
          <a:noFill/>
        </p:spPr>
      </p:pic>
      <p:pic>
        <p:nvPicPr>
          <p:cNvPr id="4" name="Picture 2" descr="Пин на доске PREDMET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24528" y="5885892"/>
            <a:ext cx="2423374" cy="1944216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1" name="TextBox 10"/>
          <p:cNvSpPr txBox="1"/>
          <p:nvPr/>
        </p:nvSpPr>
        <p:spPr>
          <a:xfrm>
            <a:off x="-2700808" y="2276872"/>
            <a:ext cx="5040560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Влияние на центральную нервную систему:</a:t>
            </a:r>
          </a:p>
          <a:p>
            <a:r>
              <a:rPr lang="ru-RU" sz="2000" dirty="0" smtClean="0"/>
              <a:t>* Раздражительность</a:t>
            </a:r>
            <a:br>
              <a:rPr lang="ru-RU" sz="2000" dirty="0" smtClean="0"/>
            </a:br>
            <a:r>
              <a:rPr lang="ru-RU" sz="2000" dirty="0" smtClean="0"/>
              <a:t>* Напряженность</a:t>
            </a:r>
            <a:br>
              <a:rPr lang="ru-RU" sz="2000" dirty="0" smtClean="0"/>
            </a:br>
            <a:r>
              <a:rPr lang="ru-RU" sz="2000" dirty="0" smtClean="0"/>
              <a:t>* Головокружение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>* Головная боль</a:t>
            </a:r>
            <a:br>
              <a:rPr lang="ru-RU" sz="2000" dirty="0" smtClean="0"/>
            </a:br>
            <a:r>
              <a:rPr lang="ru-RU" sz="2000" dirty="0" smtClean="0"/>
              <a:t>* Тревожность</a:t>
            </a:r>
            <a:br>
              <a:rPr lang="ru-RU" sz="2000" dirty="0" smtClean="0"/>
            </a:br>
            <a:r>
              <a:rPr lang="ru-RU" sz="2000" dirty="0" smtClean="0"/>
              <a:t>* Тремор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Психоз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* Судороги</a:t>
            </a:r>
            <a:br>
              <a:rPr lang="ru-RU" sz="2000" dirty="0" smtClean="0"/>
            </a:br>
            <a:r>
              <a:rPr lang="ru-RU" sz="2000" dirty="0" smtClean="0"/>
              <a:t>* Спутанность сознания</a:t>
            </a:r>
            <a:br>
              <a:rPr lang="ru-RU" sz="2000" dirty="0" smtClean="0"/>
            </a:br>
            <a:r>
              <a:rPr lang="ru-RU" sz="2000" dirty="0" smtClean="0"/>
              <a:t>* Маниакальные эпизоды</a:t>
            </a:r>
            <a:br>
              <a:rPr lang="ru-RU" sz="2000" dirty="0" smtClean="0"/>
            </a:br>
            <a:r>
              <a:rPr lang="ru-RU" sz="2000" dirty="0" smtClean="0"/>
              <a:t>* Психомоторное </a:t>
            </a:r>
            <a:r>
              <a:rPr lang="ru-RU" sz="2000" dirty="0" smtClean="0"/>
              <a:t>беспокойство</a:t>
            </a:r>
          </a:p>
          <a:p>
            <a:endParaRPr lang="ru-RU" sz="2000" dirty="0"/>
          </a:p>
        </p:txBody>
      </p:sp>
      <p:pic>
        <p:nvPicPr>
          <p:cNvPr id="1032" name="Picture 8" descr="Полный неадекват: как отличить психоз от невроза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396552" y="3212976"/>
            <a:ext cx="2664296" cy="1777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70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13</cp:revision>
  <dcterms:created xsi:type="dcterms:W3CDTF">2021-11-03T13:52:42Z</dcterms:created>
  <dcterms:modified xsi:type="dcterms:W3CDTF">2021-11-04T14:28:24Z</dcterms:modified>
</cp:coreProperties>
</file>