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73" r:id="rId2"/>
    <p:sldId id="632" r:id="rId3"/>
    <p:sldId id="633" r:id="rId4"/>
    <p:sldId id="634" r:id="rId5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20577D47-EB3F-4E5E-B829-BB86A2AA7BD4}">
          <p14:sldIdLst>
            <p14:sldId id="573"/>
            <p14:sldId id="63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7E4BD"/>
    <a:srgbClr val="E9DB89"/>
    <a:srgbClr val="EFF8D0"/>
    <a:srgbClr val="FF9933"/>
    <a:srgbClr val="000000"/>
    <a:srgbClr val="3379CD"/>
    <a:srgbClr val="2F70BF"/>
    <a:srgbClr val="3333FF"/>
    <a:srgbClr val="4F81BD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37" autoAdjust="0"/>
  </p:normalViewPr>
  <p:slideViewPr>
    <p:cSldViewPr>
      <p:cViewPr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0" y="10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8"/>
            <a:ext cx="2946351" cy="496095"/>
          </a:xfrm>
          <a:prstGeom prst="rect">
            <a:avLst/>
          </a:prstGeom>
        </p:spPr>
        <p:txBody>
          <a:bodyPr vert="horz" lIns="90794" tIns="45397" rIns="90794" bIns="453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39" y="8"/>
            <a:ext cx="2946351" cy="496095"/>
          </a:xfrm>
          <a:prstGeom prst="rect">
            <a:avLst/>
          </a:prstGeom>
        </p:spPr>
        <p:txBody>
          <a:bodyPr vert="horz" lIns="90794" tIns="45397" rIns="90794" bIns="453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249E17-8172-4849-8EAA-A67AD988C886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428965"/>
            <a:ext cx="2946351" cy="496094"/>
          </a:xfrm>
          <a:prstGeom prst="rect">
            <a:avLst/>
          </a:prstGeom>
        </p:spPr>
        <p:txBody>
          <a:bodyPr vert="horz" lIns="90794" tIns="45397" rIns="90794" bIns="453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39" y="9428965"/>
            <a:ext cx="2946351" cy="496094"/>
          </a:xfrm>
          <a:prstGeom prst="rect">
            <a:avLst/>
          </a:prstGeom>
        </p:spPr>
        <p:txBody>
          <a:bodyPr vert="horz" lIns="90794" tIns="45397" rIns="90794" bIns="453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F2D0DE-5479-499C-97BF-766F33C1F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248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8"/>
            <a:ext cx="2946351" cy="496095"/>
          </a:xfrm>
          <a:prstGeom prst="rect">
            <a:avLst/>
          </a:prstGeom>
        </p:spPr>
        <p:txBody>
          <a:bodyPr vert="horz" lIns="90794" tIns="45397" rIns="90794" bIns="453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39" y="8"/>
            <a:ext cx="2946351" cy="496095"/>
          </a:xfrm>
          <a:prstGeom prst="rect">
            <a:avLst/>
          </a:prstGeom>
        </p:spPr>
        <p:txBody>
          <a:bodyPr vert="horz" lIns="90794" tIns="45397" rIns="90794" bIns="453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EF77C4-2B47-477C-B0CD-4E99B4629A1A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4" tIns="45397" rIns="90794" bIns="4539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2" y="4715278"/>
            <a:ext cx="5437822" cy="4466433"/>
          </a:xfrm>
          <a:prstGeom prst="rect">
            <a:avLst/>
          </a:prstGeom>
        </p:spPr>
        <p:txBody>
          <a:bodyPr vert="horz" lIns="90794" tIns="45397" rIns="90794" bIns="45397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28965"/>
            <a:ext cx="2946351" cy="496094"/>
          </a:xfrm>
          <a:prstGeom prst="rect">
            <a:avLst/>
          </a:prstGeom>
        </p:spPr>
        <p:txBody>
          <a:bodyPr vert="horz" lIns="90794" tIns="45397" rIns="90794" bIns="453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39" y="9428965"/>
            <a:ext cx="2946351" cy="496094"/>
          </a:xfrm>
          <a:prstGeom prst="rect">
            <a:avLst/>
          </a:prstGeom>
        </p:spPr>
        <p:txBody>
          <a:bodyPr vert="horz" lIns="90794" tIns="45397" rIns="90794" bIns="453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C261BF-5584-4368-BEB2-10BD2BDEA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8527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49300"/>
            <a:ext cx="6657975" cy="374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426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FEB4-02FC-4226-AFAC-B94A526AF13D}" type="datetime1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7C3B-0668-4704-9AA5-B445F5E64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069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4687-B736-4CBD-B0D5-AE0E719D7F1C}" type="datetime1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EF6E-BDA8-44A9-9BEE-AD5A6EF76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45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C411-0EF0-4492-BE6C-E9AC632DC42D}" type="datetime1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8876-F098-4228-8B35-6B18469C7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187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5D19-5A5D-44F7-9691-A8520829EBDD}" type="datetime1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977F-2B5A-4F31-A432-12F513195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005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4A669-943C-4354-ACB9-85EEFA1562C0}" type="datetime1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5E9F-B271-4AAD-8B8E-39F25D140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351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5D15-F45E-4F80-9C7E-E3466E4A36A2}" type="datetime1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9C3A-F514-4B88-A3C3-A593C4FCE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46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DFCC-E646-49E3-9B99-6BF1067A74DD}" type="datetime1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27FC-841F-48A5-BCBF-50472F5E7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016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0E4D-1158-451B-BDDF-7F615566479D}" type="datetime1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DA6F2-46EA-4047-9962-F709C4AB9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1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BA94-645C-44D7-8EDF-20B1D4D2B700}" type="datetime1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6DC0-B65F-4268-ABCD-78BA3F8C9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986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1C0F-4912-441D-93E1-565F84D748A7}" type="datetime1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2D68-1A7A-4910-88DE-71964A204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526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AFE2-F494-4F79-AC14-8CB6040F606F}" type="datetime1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2FF2-A936-4B25-9C7C-5BD45F0BA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67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E4FBC8-907A-459F-AC16-59FCAB2BCC3B}" type="datetime1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5B6EA4-CE5F-4B14-A666-63DEFCAEC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 noChangeArrowheads="1"/>
          </p:cNvPicPr>
          <p:nvPr/>
        </p:nvPicPr>
        <p:blipFill rotWithShape="1">
          <a:blip r:embed="rId2" cstate="print">
            <a:lum contrast="12000"/>
          </a:blip>
          <a:srcRect t="-2128" b="-2128"/>
          <a:stretch/>
        </p:blipFill>
        <p:spPr bwMode="auto">
          <a:xfrm>
            <a:off x="123123" y="227355"/>
            <a:ext cx="960000" cy="1181973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56348" y="349627"/>
            <a:ext cx="10638219" cy="67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ТВЕРСКОЙ ОБЛАСТИ</a:t>
            </a:r>
          </a:p>
          <a:p>
            <a:pPr>
              <a:defRPr/>
            </a:pPr>
            <a:endParaRPr lang="ru-RU" sz="2400" b="1" dirty="0">
              <a:solidFill>
                <a:srgbClr val="A88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1343472" y="1916832"/>
            <a:ext cx="10225136" cy="3193013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Отчет о реализации плана мероприятий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Правительства Тверской области, органов местного самоуправления муниципальных образований Тверской области по профилактике детского травматизма на период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августа по 1 октября 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63550" y="5949280"/>
            <a:ext cx="8896271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133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г. Тверь</a:t>
            </a:r>
          </a:p>
          <a:p>
            <a:pPr algn="ctr">
              <a:defRPr/>
            </a:pPr>
            <a:r>
              <a:rPr lang="ru-RU" sz="2133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сентябрь, 2021 </a:t>
            </a:r>
            <a:r>
              <a:rPr lang="ru-RU" sz="2133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  <p:extLst>
      <p:ext uri="{BB962C8B-B14F-4D97-AF65-F5344CB8AC3E}">
        <p14:creationId xmlns="" xmlns:p14="http://schemas.microsoft.com/office/powerpoint/2010/main" val="36136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127448" y="476672"/>
            <a:ext cx="10441160" cy="681246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МУНИЦИПАЛИТЕТ.</a:t>
            </a:r>
            <a:br>
              <a:rPr lang="ru-RU" sz="20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sz="20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</a:t>
            </a:r>
            <a:r>
              <a:rPr lang="ru-RU" sz="20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21».</a:t>
            </a:r>
            <a:endParaRPr lang="ru-RU" sz="2000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" y="4976981"/>
            <a:ext cx="7404636" cy="72008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76320" y="2636912"/>
            <a:ext cx="6714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1"/>
          <p:cNvPicPr>
            <a:picLocks noChangeAspect="1" noChangeArrowheads="1"/>
          </p:cNvPicPr>
          <p:nvPr/>
        </p:nvPicPr>
        <p:blipFill rotWithShape="1">
          <a:blip r:embed="rId3" cstate="print">
            <a:lum contrast="12000"/>
          </a:blip>
          <a:srcRect t="-2128" b="-2128"/>
          <a:stretch/>
        </p:blipFill>
        <p:spPr bwMode="auto">
          <a:xfrm>
            <a:off x="123123" y="227355"/>
            <a:ext cx="960000" cy="1181973"/>
          </a:xfrm>
          <a:prstGeom prst="rect">
            <a:avLst/>
          </a:prstGeom>
          <a:noFill/>
        </p:spPr>
      </p:pic>
      <p:sp>
        <p:nvSpPr>
          <p:cNvPr id="5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52238" y="6337300"/>
            <a:ext cx="454023" cy="4095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15480" y="1700808"/>
            <a:ext cx="10009112" cy="864096"/>
          </a:xfrm>
          <a:prstGeom prst="rect">
            <a:avLst/>
          </a:prstGeom>
          <a:solidFill>
            <a:schemeClr val="accent3">
              <a:lumMod val="20000"/>
              <a:lumOff val="80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профилактических мероприятий с детьми, направленных на актуализацию знаний о правилах и нормах безопасного поведения</a:t>
            </a:r>
          </a:p>
        </p:txBody>
      </p:sp>
      <p:pic>
        <p:nvPicPr>
          <p:cNvPr id="1026" name="Picture 2" descr="C:\Users\школа\Searches\Desktop\Месячник сент,2021\5 а - 1 сентябр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008" y="2780928"/>
            <a:ext cx="5683560" cy="3789040"/>
          </a:xfrm>
          <a:prstGeom prst="rect">
            <a:avLst/>
          </a:prstGeom>
          <a:noFill/>
        </p:spPr>
      </p:pic>
      <p:pic>
        <p:nvPicPr>
          <p:cNvPr id="1027" name="Picture 3" descr="C:\Users\школа\Searches\Desktop\Месячник сент,2021\5 А - 1 сентябр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68" y="2780928"/>
            <a:ext cx="5647556" cy="3765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614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"/>
            <a:ext cx="10363200" cy="1700808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кружка «Робототехника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«Моя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безопасность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дороге».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школа\Searches\Desktop\Месячник сент,2021\IMG-20210924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1196752"/>
            <a:ext cx="4512501" cy="3384376"/>
          </a:xfrm>
          <a:prstGeom prst="rect">
            <a:avLst/>
          </a:prstGeom>
          <a:noFill/>
        </p:spPr>
      </p:pic>
      <p:pic>
        <p:nvPicPr>
          <p:cNvPr id="1028" name="Picture 4" descr="C:\Users\школа\Searches\Desktop\Месячник сент,2021\IMG-20210924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1340768"/>
            <a:ext cx="3806891" cy="2855168"/>
          </a:xfrm>
          <a:prstGeom prst="rect">
            <a:avLst/>
          </a:prstGeom>
          <a:noFill/>
        </p:spPr>
      </p:pic>
      <p:pic>
        <p:nvPicPr>
          <p:cNvPr id="1026" name="Picture 2" descr="C:\Users\школа\Searches\Desktop\Месячник сент,2021\IMG-20210924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9696" y="3356992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60649"/>
            <a:ext cx="10363200" cy="93610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Мероприятие «Проведём выходной день на свежем воздухе с друзьями! Повторим правила дорожного движения».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19.09.2021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\Searches\Desktop\Месячник сент,2021\IMG-994d430293922908abdd76f55aa92f2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916832"/>
            <a:ext cx="5568618" cy="4176464"/>
          </a:xfrm>
          <a:prstGeom prst="rect">
            <a:avLst/>
          </a:prstGeom>
          <a:noFill/>
        </p:spPr>
      </p:pic>
      <p:pic>
        <p:nvPicPr>
          <p:cNvPr id="1027" name="Picture 3" descr="C:\Users\школа\Searches\Desktop\Месячник сент,2021\IMG-ec35352b2806f3aa2e1343068cd987c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2060848"/>
            <a:ext cx="5346171" cy="4009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23992</TotalTime>
  <Words>82</Words>
  <Application>Microsoft Office PowerPoint</Application>
  <PresentationFormat>Произвольный</PresentationFormat>
  <Paragraphs>11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МУНИЦИПАЛИТЕТ.   Муниципальное общеобразовательное учреждение «Средняя общеобразовательная школа № 21».</vt:lpstr>
      <vt:lpstr>Занятия кружка «Робототехника» «Моя безопасность на дороге».</vt:lpstr>
      <vt:lpstr>Мероприятие «Проведём выходной день на свежем воздухе с друзьями! Повторим правила дорожного движения». 19.09.2021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Нормативное подушевое финансирование  2008 год   Каспржак А.А. начальник департамента образования Тверской области</dc:title>
  <dc:creator>shlinchak</dc:creator>
  <cp:lastModifiedBy>школа</cp:lastModifiedBy>
  <cp:revision>1986</cp:revision>
  <cp:lastPrinted>2020-07-31T07:10:39Z</cp:lastPrinted>
  <dcterms:created xsi:type="dcterms:W3CDTF">2007-11-20T06:26:01Z</dcterms:created>
  <dcterms:modified xsi:type="dcterms:W3CDTF">2021-10-01T13:53:29Z</dcterms:modified>
</cp:coreProperties>
</file>