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9" r:id="rId9"/>
    <p:sldId id="265" r:id="rId10"/>
    <p:sldId id="266" r:id="rId11"/>
    <p:sldId id="267" r:id="rId12"/>
    <p:sldId id="272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D2E6-D1C3-4413-8B8E-1E8D405A1ABE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AE2737-41DA-413F-A836-9C07A045CD3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D2E6-D1C3-4413-8B8E-1E8D405A1ABE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E2737-41DA-413F-A836-9C07A045C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D2E6-D1C3-4413-8B8E-1E8D405A1ABE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E2737-41DA-413F-A836-9C07A045C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D2E6-D1C3-4413-8B8E-1E8D405A1ABE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AE2737-41DA-413F-A836-9C07A045CD3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D2E6-D1C3-4413-8B8E-1E8D405A1ABE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AE2737-41DA-413F-A836-9C07A045CD3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D2E6-D1C3-4413-8B8E-1E8D405A1ABE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AE2737-41DA-413F-A836-9C07A045CD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D2E6-D1C3-4413-8B8E-1E8D405A1ABE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AE2737-41DA-413F-A836-9C07A045CD3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D2E6-D1C3-4413-8B8E-1E8D405A1ABE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AE2737-41DA-413F-A836-9C07A045CD3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D2E6-D1C3-4413-8B8E-1E8D405A1ABE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AE2737-41DA-413F-A836-9C07A045CD3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D2E6-D1C3-4413-8B8E-1E8D405A1ABE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AE2737-41DA-413F-A836-9C07A045CD3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D2E6-D1C3-4413-8B8E-1E8D405A1ABE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AE2737-41DA-413F-A836-9C07A045CD3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B89D2E6-D1C3-4413-8B8E-1E8D405A1ABE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0AE2737-41DA-413F-A836-9C07A045CD3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2852936"/>
            <a:ext cx="7543800" cy="2152650"/>
          </a:xfrm>
        </p:spPr>
        <p:txBody>
          <a:bodyPr/>
          <a:lstStyle/>
          <a:p>
            <a:r>
              <a:rPr lang="ru-RU" dirty="0" smtClean="0"/>
              <a:t>Моя будущая профессия - стоматолог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5877272"/>
            <a:ext cx="4139952" cy="98072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Выполнила: Шестеро Полина</a:t>
            </a:r>
          </a:p>
          <a:p>
            <a:r>
              <a:rPr lang="ru-RU" dirty="0" smtClean="0"/>
              <a:t>Ученица 8класса «Б»</a:t>
            </a:r>
          </a:p>
          <a:p>
            <a:r>
              <a:rPr lang="ru-RU" dirty="0" smtClean="0"/>
              <a:t>Руководитель: Мелешко Лидия Валериевна</a:t>
            </a:r>
          </a:p>
          <a:p>
            <a:r>
              <a:rPr lang="ru-RU" dirty="0" smtClean="0"/>
              <a:t>2021г.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7018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628801"/>
            <a:ext cx="8748464" cy="1512168"/>
          </a:xfrm>
        </p:spPr>
        <p:txBody>
          <a:bodyPr/>
          <a:lstStyle/>
          <a:p>
            <a:pPr marL="18288" indent="0">
              <a:buNone/>
            </a:pPr>
            <a:r>
              <a:rPr lang="ru-RU" dirty="0" smtClean="0"/>
              <a:t>Врач стоматолог должен быть очень умным, чтобы правильно определять болезнь и назначать лекарства. Он должен быть очень терпеливым, аккуратным и добрым человеком.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48680"/>
            <a:ext cx="7543800" cy="914400"/>
          </a:xfrm>
        </p:spPr>
        <p:txBody>
          <a:bodyPr/>
          <a:lstStyle/>
          <a:p>
            <a:r>
              <a:rPr lang="ru-RU" dirty="0" smtClean="0"/>
              <a:t>Характер стоматолога</a:t>
            </a:r>
            <a:endParaRPr lang="ru-RU" dirty="0"/>
          </a:p>
        </p:txBody>
      </p:sp>
      <p:pic>
        <p:nvPicPr>
          <p:cNvPr id="9218" name="Picture 2" descr="https://shutniki.club/wp-content/uploads/2020/04/smeshno_18_201125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40968"/>
            <a:ext cx="5148064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71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412777"/>
            <a:ext cx="7992888" cy="432048"/>
          </a:xfrm>
        </p:spPr>
        <p:txBody>
          <a:bodyPr/>
          <a:lstStyle/>
          <a:p>
            <a:pPr marL="18288" indent="0">
              <a:buNone/>
            </a:pPr>
            <a:r>
              <a:rPr lang="ru-RU" dirty="0" smtClean="0"/>
              <a:t> 9 февраля отмечают Международный день стоматолога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7543800" cy="914400"/>
          </a:xfrm>
        </p:spPr>
        <p:txBody>
          <a:bodyPr/>
          <a:lstStyle/>
          <a:p>
            <a:r>
              <a:rPr lang="ru-RU" dirty="0" smtClean="0"/>
              <a:t>День стоматолога </a:t>
            </a:r>
            <a:endParaRPr lang="ru-RU" dirty="0"/>
          </a:p>
        </p:txBody>
      </p:sp>
      <p:pic>
        <p:nvPicPr>
          <p:cNvPr id="10242" name="Picture 2" descr="https://otkr.ot7.ru/admin/uploads/0/2/4/%D0%9A%D0%B0%D1%80%D1%82%D0%B8%D0%BD%D0%BA%D0%B8-%D0%BD%D0%B0-%D0%BC%D0%B5%D0%B6%D0%B4%D1%83%D0%BD%D0%B0%D1%80%D0%BE%D0%B4%D0%BD%D1%8B%D0%B9-%D0%B4%D0%B5%D0%BD%D1%8C-%D1%81%D1%82%D0%BE%D0%BC%D0%B0%D1%82%D0%BE%D0%BB%D0%BE%D0%B3%D0%B0-%D1%81-%D0%BF%D0%BE%D0%B7%D0%B4%D1%80%D0%B0%D0%B2%D0%BB%D0%B5%D0%BD%D0%B8%D1%8F%D0%BC%D0%B8-1394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132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484785"/>
            <a:ext cx="6096000" cy="2376264"/>
          </a:xfrm>
        </p:spPr>
        <p:txBody>
          <a:bodyPr/>
          <a:lstStyle/>
          <a:p>
            <a:pPr marL="18288" indent="0">
              <a:buNone/>
            </a:pPr>
            <a:r>
              <a:rPr lang="ru-RU" dirty="0" smtClean="0"/>
              <a:t>С каждым годом заработная плата  специалиста в сфере стоматологии растет. В среднем, сейчас стоматологи получают 50 тыс. рублей.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7543800" cy="914400"/>
          </a:xfrm>
        </p:spPr>
        <p:txBody>
          <a:bodyPr/>
          <a:lstStyle/>
          <a:p>
            <a:r>
              <a:rPr lang="ru-RU" dirty="0" smtClean="0"/>
              <a:t>Заработная плата</a:t>
            </a:r>
            <a:endParaRPr lang="ru-RU" dirty="0"/>
          </a:p>
        </p:txBody>
      </p:sp>
      <p:pic>
        <p:nvPicPr>
          <p:cNvPr id="13314" name="Picture 2" descr="http://kkoop.ru/wp-content/uploads/2020/01/3.zarplaty-medikam-905x5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84984"/>
            <a:ext cx="6099845" cy="343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324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448" y="1556792"/>
            <a:ext cx="6096000" cy="2448272"/>
          </a:xfrm>
        </p:spPr>
        <p:txBody>
          <a:bodyPr/>
          <a:lstStyle/>
          <a:p>
            <a:pPr marL="18288" indent="0">
              <a:buNone/>
            </a:pPr>
            <a:r>
              <a:rPr lang="ru-RU" dirty="0" smtClean="0"/>
              <a:t>Профессия стоматолога является не только престижной, но еще и очень важной. Ведь многие люди стесняются своей улыбки скрывают ее. Зачем</a:t>
            </a:r>
            <a:r>
              <a:rPr lang="en-US" dirty="0" smtClean="0"/>
              <a:t>?</a:t>
            </a:r>
            <a:r>
              <a:rPr lang="ru-RU" dirty="0" smtClean="0"/>
              <a:t> Смех, ведь продлевает жизнь! В дальнейшем я планирую открыть свою клинику и дарить этому миру больше красивых и белоснежных улыбок.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7543800" cy="914400"/>
          </a:xfrm>
        </p:spPr>
        <p:txBody>
          <a:bodyPr/>
          <a:lstStyle/>
          <a:p>
            <a:r>
              <a:rPr lang="ru-RU" dirty="0" smtClean="0"/>
              <a:t>Заключение </a:t>
            </a:r>
            <a:endParaRPr lang="ru-RU" dirty="0"/>
          </a:p>
        </p:txBody>
      </p:sp>
      <p:pic>
        <p:nvPicPr>
          <p:cNvPr id="12290" name="Picture 2" descr="https://i1.photo.2gis.com/images/branch/32/4503599664293214_baf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53" y="3645025"/>
            <a:ext cx="4821347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755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636912"/>
            <a:ext cx="7543800" cy="9144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189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340769"/>
            <a:ext cx="6948264" cy="3168351"/>
          </a:xfrm>
        </p:spPr>
        <p:txBody>
          <a:bodyPr>
            <a:normAutofit lnSpcReduction="10000"/>
          </a:bodyPr>
          <a:lstStyle/>
          <a:p>
            <a:pPr marL="384048" lvl="1" indent="0">
              <a:buNone/>
            </a:pPr>
            <a:r>
              <a:rPr lang="ru-RU" dirty="0" smtClean="0"/>
              <a:t>	Профессия - врач существует уже 5 тысяч лет. Именно этот человек бережет то, что является самым ценным на Земле, здоровье. Ведь, только со здоровьем, у человека будут и возможности, и счастье. Будучи доктором надо быть очень добрым и умным, ведь надо правильно распознать диагноз и выписать наиболее подходящие лекарства. А что бы стать таким волшебником, надо выучиться в медицинском институте. Причем учиться надо очень хорошо, ведь в его руках решается судьба человека…</a:t>
            </a:r>
          </a:p>
          <a:p>
            <a:pPr marL="384048" lvl="1" indent="0">
              <a:buNone/>
            </a:pPr>
            <a:r>
              <a:rPr lang="ru-RU" dirty="0"/>
              <a:t>	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7543800" cy="914400"/>
          </a:xfrm>
        </p:spPr>
        <p:txBody>
          <a:bodyPr/>
          <a:lstStyle/>
          <a:p>
            <a:r>
              <a:rPr lang="ru-RU" dirty="0" smtClean="0"/>
              <a:t>Профессия – </a:t>
            </a:r>
            <a:r>
              <a:rPr lang="ru-RU" dirty="0" smtClean="0"/>
              <a:t>Врач</a:t>
            </a:r>
            <a:endParaRPr lang="ru-RU" dirty="0"/>
          </a:p>
        </p:txBody>
      </p:sp>
      <p:pic>
        <p:nvPicPr>
          <p:cNvPr id="1026" name="Picture 2" descr="https://www.publicdomainpictures.net/pictures/170000/velka/doctor-1461912000fC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8880"/>
            <a:ext cx="4211960" cy="262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ickimage.ru/wp-content/uploads/images/detskie/doctor/doktor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640" y="1628800"/>
            <a:ext cx="2315592" cy="260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855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196752"/>
            <a:ext cx="5148064" cy="3600401"/>
          </a:xfrm>
        </p:spPr>
        <p:txBody>
          <a:bodyPr>
            <a:normAutofit fontScale="92500" lnSpcReduction="20000"/>
          </a:bodyPr>
          <a:lstStyle/>
          <a:p>
            <a:pPr marL="18288" indent="0">
              <a:buNone/>
            </a:pPr>
            <a:r>
              <a:rPr lang="ru-RU" dirty="0" smtClean="0"/>
              <a:t>	Когда у нас начитают болеть зубы, к нам на помощь приходят стоматологи, но к кому обращались люди в древности</a:t>
            </a:r>
            <a:r>
              <a:rPr lang="en-US" dirty="0" smtClean="0"/>
              <a:t>?</a:t>
            </a:r>
            <a:r>
              <a:rPr lang="ru-RU" dirty="0" smtClean="0"/>
              <a:t> </a:t>
            </a:r>
          </a:p>
          <a:p>
            <a:pPr marL="18288" indent="0">
              <a:buNone/>
            </a:pPr>
            <a:r>
              <a:rPr lang="ru-RU" dirty="0"/>
              <a:t>	</a:t>
            </a:r>
            <a:r>
              <a:rPr lang="ru-RU" dirty="0" smtClean="0"/>
              <a:t> </a:t>
            </a:r>
            <a:r>
              <a:rPr lang="ru-RU" dirty="0"/>
              <a:t>А</a:t>
            </a:r>
            <a:r>
              <a:rPr lang="ru-RU" dirty="0" smtClean="0"/>
              <a:t>рхеологические раскопки показали, что люди уже лечили зубы еще до нашей эры и различные обезболивающие вещества и приборы не являются изобретением современного мира.</a:t>
            </a:r>
          </a:p>
          <a:p>
            <a:pPr marL="18288" indent="0">
              <a:buNone/>
            </a:pPr>
            <a:r>
              <a:rPr lang="ru-RU" dirty="0"/>
              <a:t>	А</a:t>
            </a:r>
            <a:r>
              <a:rPr lang="ru-RU" dirty="0" smtClean="0"/>
              <a:t> развитие стоматологии в России началось в период правления Петра первого. А первая зубоврачебная школа была основана в 1881 году в Санкт-Петербурге.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7543800" cy="914400"/>
          </a:xfrm>
        </p:spPr>
        <p:txBody>
          <a:bodyPr/>
          <a:lstStyle/>
          <a:p>
            <a:r>
              <a:rPr lang="ru-RU" dirty="0" smtClean="0"/>
              <a:t>Стоматология </a:t>
            </a:r>
            <a:endParaRPr lang="ru-RU" dirty="0"/>
          </a:p>
        </p:txBody>
      </p:sp>
      <p:pic>
        <p:nvPicPr>
          <p:cNvPr id="2050" name="Picture 2" descr="https://zubneboley.ru/wp-content/uploads/drevniy-stomato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836" y="1250504"/>
            <a:ext cx="36431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lyakota.ru/uploads/posts/2018-12/dlyakota.ru_fakty_drevnie-izobreteniya-kotorye-kazhutsya-sovremennymi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39432"/>
            <a:ext cx="3953172" cy="241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840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2060848"/>
            <a:ext cx="6096000" cy="3657599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ru-RU" dirty="0" smtClean="0"/>
              <a:t>	В </a:t>
            </a:r>
            <a:r>
              <a:rPr lang="ru-RU" dirty="0"/>
              <a:t>1871 году </a:t>
            </a:r>
            <a:r>
              <a:rPr lang="ru-RU" dirty="0">
                <a:effectLst/>
              </a:rPr>
              <a:t>дантист Джеймс </a:t>
            </a:r>
            <a:r>
              <a:rPr lang="ru-RU" dirty="0" err="1">
                <a:effectLst/>
              </a:rPr>
              <a:t>Беалл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Моррисон</a:t>
            </a:r>
            <a:r>
              <a:rPr lang="ru-RU" dirty="0">
                <a:effectLst/>
              </a:rPr>
              <a:t> изобрел первую бормашину с ножным приводом, которая сразу стала популярной среди стоматологов.</a:t>
            </a:r>
          </a:p>
          <a:p>
            <a:pPr marL="18288" indent="0">
              <a:buNone/>
            </a:pPr>
            <a:r>
              <a:rPr lang="ru-RU" dirty="0">
                <a:effectLst/>
              </a:rPr>
              <a:t>	Благодаря ножному приводу этой бормашины, руки врача стали свободны для других манипуляций. Но самое главное это позволило эффективнее препарировать твердые ткани зуба, и снизить болезнетворные ощущения. И благодаря этому изобретению качество зубоврачебной помощи поднялось на новый уровень.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" descr="https://mystom.ru/wp-content/uploads/2015/06/18-145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824" y="3708674"/>
            <a:ext cx="1584176" cy="315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404664"/>
            <a:ext cx="8640960" cy="856456"/>
          </a:xfrm>
        </p:spPr>
        <p:txBody>
          <a:bodyPr/>
          <a:lstStyle/>
          <a:p>
            <a:r>
              <a:rPr lang="ru-RU" dirty="0" smtClean="0"/>
              <a:t>Джеймс </a:t>
            </a:r>
            <a:r>
              <a:rPr lang="ru-RU" dirty="0" err="1" smtClean="0"/>
              <a:t>Беалл</a:t>
            </a:r>
            <a:r>
              <a:rPr lang="ru-RU" dirty="0" smtClean="0"/>
              <a:t> </a:t>
            </a:r>
            <a:r>
              <a:rPr lang="ru-RU" dirty="0" err="1" smtClean="0"/>
              <a:t>Моррисон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649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328" y="1700808"/>
            <a:ext cx="4777696" cy="5157192"/>
          </a:xfrm>
        </p:spPr>
        <p:txBody>
          <a:bodyPr/>
          <a:lstStyle/>
          <a:p>
            <a:pPr marL="18288" indent="0">
              <a:buNone/>
            </a:pPr>
            <a:r>
              <a:rPr lang="ru-RU" dirty="0" smtClean="0"/>
              <a:t> Почти одновременно  с изобретением </a:t>
            </a:r>
            <a:r>
              <a:rPr lang="ru-RU" dirty="0" err="1" smtClean="0"/>
              <a:t>Моррисона</a:t>
            </a:r>
            <a:r>
              <a:rPr lang="ru-RU" dirty="0" smtClean="0"/>
              <a:t>, американская компания «</a:t>
            </a:r>
            <a:r>
              <a:rPr lang="ru-RU" dirty="0" err="1" smtClean="0"/>
              <a:t>С.С.Вайт</a:t>
            </a:r>
            <a:r>
              <a:rPr lang="ru-RU" dirty="0" smtClean="0"/>
              <a:t>» выпустила первое стоматологическое кресло. Оно имело гидравлический механизм регулировки высоты сиденья, а сделано оно было из железа и обтянуто кожей, что позволило обрабатывать кресло антисептическими средствами.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52928" cy="914400"/>
          </a:xfrm>
        </p:spPr>
        <p:txBody>
          <a:bodyPr/>
          <a:lstStyle/>
          <a:p>
            <a:r>
              <a:rPr lang="ru-RU" dirty="0" smtClean="0"/>
              <a:t>Стоматологическое кресло</a:t>
            </a:r>
            <a:endParaRPr lang="ru-RU" dirty="0"/>
          </a:p>
        </p:txBody>
      </p:sp>
      <p:pic>
        <p:nvPicPr>
          <p:cNvPr id="4100" name="Picture 4" descr="https://www.kleos.ru/forum/uploads/monthly_10_2012/post-10205-0-74801200-13503385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447884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489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205888"/>
            <a:ext cx="5543600" cy="5661248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dirty="0" smtClean="0"/>
              <a:t>	Врачи в любое время были и будут востребованы. На данный момент самыми востребованными профессиями является:</a:t>
            </a:r>
          </a:p>
          <a:p>
            <a:pPr marL="475488" indent="-457200">
              <a:buAutoNum type="arabicParenR"/>
            </a:pPr>
            <a:r>
              <a:rPr lang="ru-RU" dirty="0" smtClean="0"/>
              <a:t>Врач </a:t>
            </a:r>
          </a:p>
          <a:p>
            <a:pPr marL="475488" indent="-457200">
              <a:buAutoNum type="arabicParenR"/>
            </a:pPr>
            <a:r>
              <a:rPr lang="ru-RU" dirty="0" smtClean="0"/>
              <a:t>Учитель </a:t>
            </a:r>
          </a:p>
          <a:p>
            <a:pPr marL="475488" indent="-457200">
              <a:buAutoNum type="arabicParenR"/>
            </a:pPr>
            <a:r>
              <a:rPr lang="ru-RU" dirty="0" smtClean="0"/>
              <a:t>Военный</a:t>
            </a:r>
          </a:p>
          <a:p>
            <a:pPr marL="18288" indent="0">
              <a:buNone/>
            </a:pPr>
            <a:r>
              <a:rPr lang="ru-RU" dirty="0" smtClean="0"/>
              <a:t> Все хотят выглядеть красиво. Но даже самая красивая одежда не будет смотреться без красивой улыбки. И стоматологи могут легко это исправить.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64096"/>
          </a:xfrm>
        </p:spPr>
        <p:txBody>
          <a:bodyPr/>
          <a:lstStyle/>
          <a:p>
            <a:r>
              <a:rPr lang="ru-RU" sz="3600" dirty="0" smtClean="0"/>
              <a:t>Престижность – профессии стоматолог</a:t>
            </a:r>
            <a:endParaRPr lang="ru-RU" sz="3600" dirty="0"/>
          </a:p>
        </p:txBody>
      </p:sp>
      <p:pic>
        <p:nvPicPr>
          <p:cNvPr id="6146" name="Picture 2" descr="https://avatars.mds.yandex.net/get-zen_doc/1245815/pub_5e96ff4632c77f269c2b1a23_5e96ffca5171d3396eba5d33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914" y="3356992"/>
            <a:ext cx="401900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06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340768"/>
            <a:ext cx="5436096" cy="5517232"/>
          </a:xfrm>
        </p:spPr>
        <p:txBody>
          <a:bodyPr/>
          <a:lstStyle/>
          <a:p>
            <a:pPr marL="18288" indent="0">
              <a:buNone/>
            </a:pPr>
            <a:r>
              <a:rPr lang="ru-RU" dirty="0" smtClean="0"/>
              <a:t> 	Стоматолог – это врач, который лечит зубы. Он может исправить прикус, если зубы выросли неправильно. Лечит десны, зубы, дает советы по профилактике. А так же учит взрослых и детей правильно чистить зубы. Боятся стоматолога не стоит, а посещать его надо регулярно, один  раз в полгода, и тогда наши зубы будут всегда здоровыми и белоснежными.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7543800" cy="914400"/>
          </a:xfrm>
        </p:spPr>
        <p:txBody>
          <a:bodyPr/>
          <a:lstStyle/>
          <a:p>
            <a:r>
              <a:rPr lang="ru-RU" dirty="0" smtClean="0"/>
              <a:t>Кто такой стоматолог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7172" name="Picture 4" descr="https://otvet.imgsmail.ru/download/9104950_66ba3de6267ae8739bf6acd766f6bdb7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48880"/>
            <a:ext cx="377991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325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1" y="1484784"/>
            <a:ext cx="4654967" cy="5373216"/>
          </a:xfrm>
        </p:spPr>
        <p:txBody>
          <a:bodyPr>
            <a:normAutofit fontScale="92500" lnSpcReduction="10000"/>
          </a:bodyPr>
          <a:lstStyle/>
          <a:p>
            <a:pPr marL="18288" indent="0">
              <a:buNone/>
            </a:pPr>
            <a:r>
              <a:rPr lang="ru-RU" dirty="0" smtClean="0"/>
              <a:t>Учатся на стоматолога 5 лет в медицинском институте и еще 2 года интернатуры и ординатуры. За время обучения нужно выбрать и освоить специальность, которая кажется наиболее интересной.</a:t>
            </a:r>
          </a:p>
          <a:p>
            <a:pPr marL="18288" indent="0">
              <a:buNone/>
            </a:pPr>
            <a:r>
              <a:rPr lang="ru-RU" dirty="0" smtClean="0"/>
              <a:t>Стоматолог – хирург (выполняет операции и вырывает зубы)</a:t>
            </a:r>
          </a:p>
          <a:p>
            <a:pPr marL="18288" indent="0">
              <a:buNone/>
            </a:pPr>
            <a:r>
              <a:rPr lang="ru-RU" dirty="0" smtClean="0"/>
              <a:t>Стоматолог – терапевт (выполняет эстетические процедуры и лечит кариес)</a:t>
            </a:r>
          </a:p>
          <a:p>
            <a:pPr marL="18288" indent="0">
              <a:buNone/>
            </a:pPr>
            <a:r>
              <a:rPr lang="ru-RU" dirty="0" smtClean="0"/>
              <a:t>Стоматолог – ортопед (реставрирует зубы и занимается протезированием)</a:t>
            </a:r>
          </a:p>
          <a:p>
            <a:pPr marL="18288" indent="0">
              <a:buNone/>
            </a:pPr>
            <a:r>
              <a:rPr lang="ru-RU" dirty="0" smtClean="0"/>
              <a:t>Стоматолог – </a:t>
            </a:r>
            <a:r>
              <a:rPr lang="ru-RU" dirty="0" err="1" smtClean="0"/>
              <a:t>ортодонт</a:t>
            </a:r>
            <a:r>
              <a:rPr lang="ru-RU" dirty="0" smtClean="0"/>
              <a:t> (исправляет прикус)</a:t>
            </a:r>
          </a:p>
          <a:p>
            <a:pPr marL="18288" indent="0">
              <a:buNone/>
            </a:pPr>
            <a:r>
              <a:rPr lang="ru-RU" dirty="0" smtClean="0"/>
              <a:t>Стоматолог – </a:t>
            </a:r>
            <a:r>
              <a:rPr lang="ru-RU" dirty="0" err="1" smtClean="0"/>
              <a:t>парадонтолог</a:t>
            </a:r>
            <a:r>
              <a:rPr lang="ru-RU" dirty="0" smtClean="0"/>
              <a:t> (лечит десна)</a:t>
            </a:r>
          </a:p>
          <a:p>
            <a:pPr marL="18288" indent="0">
              <a:buNone/>
            </a:pPr>
            <a:r>
              <a:rPr lang="ru-RU" dirty="0" smtClean="0"/>
              <a:t>Детский стоматолог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7543800" cy="914400"/>
          </a:xfrm>
        </p:spPr>
        <p:txBody>
          <a:bodyPr/>
          <a:lstStyle/>
          <a:p>
            <a:r>
              <a:rPr lang="ru-RU" dirty="0" smtClean="0"/>
              <a:t>В чем состоит обучение</a:t>
            </a:r>
            <a:r>
              <a:rPr lang="en-US" dirty="0"/>
              <a:t>?</a:t>
            </a:r>
            <a:endParaRPr lang="ru-RU" dirty="0"/>
          </a:p>
        </p:txBody>
      </p:sp>
      <p:pic>
        <p:nvPicPr>
          <p:cNvPr id="11266" name="Picture 2" descr="https://st2.depositphotos.com/1643295/5219/i/950/depositphotos_52198099-stock-photo-dentist-examining-teeth-of-h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967" y="2708920"/>
            <a:ext cx="448903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26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032" y="1340769"/>
            <a:ext cx="6364168" cy="1944216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ru-RU" dirty="0"/>
              <a:t> Р</a:t>
            </a:r>
            <a:r>
              <a:rPr lang="ru-RU" dirty="0" smtClean="0"/>
              <a:t>абота стоматолога состоит из:</a:t>
            </a:r>
          </a:p>
          <a:p>
            <a:pPr marL="475488" indent="-457200">
              <a:buAutoNum type="arabicParenR"/>
            </a:pPr>
            <a:r>
              <a:rPr lang="ru-RU" dirty="0" smtClean="0"/>
              <a:t>Осмотра полости рта;</a:t>
            </a:r>
          </a:p>
          <a:p>
            <a:pPr marL="475488" indent="-457200">
              <a:buAutoNum type="arabicParenR"/>
            </a:pPr>
            <a:r>
              <a:rPr lang="ru-RU" dirty="0" smtClean="0"/>
              <a:t>Лечение и удаление зубов;</a:t>
            </a:r>
          </a:p>
          <a:p>
            <a:pPr marL="475488" indent="-457200">
              <a:buAutoNum type="arabicParenR"/>
            </a:pPr>
            <a:r>
              <a:rPr lang="ru-RU" dirty="0" smtClean="0"/>
              <a:t>Гигиеническая чистка зубов, отбеливание;</a:t>
            </a:r>
          </a:p>
          <a:p>
            <a:pPr marL="475488" indent="-457200">
              <a:buAutoNum type="arabicParenR"/>
            </a:pPr>
            <a:r>
              <a:rPr lang="ru-RU" dirty="0" smtClean="0"/>
              <a:t>Изготовление протезов и </a:t>
            </a:r>
            <a:r>
              <a:rPr lang="ru-RU" dirty="0" err="1" smtClean="0"/>
              <a:t>имплантов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543800" cy="914400"/>
          </a:xfrm>
        </p:spPr>
        <p:txBody>
          <a:bodyPr/>
          <a:lstStyle/>
          <a:p>
            <a:r>
              <a:rPr lang="ru-RU" dirty="0" smtClean="0"/>
              <a:t>Работа </a:t>
            </a:r>
            <a:endParaRPr lang="ru-RU" dirty="0"/>
          </a:p>
        </p:txBody>
      </p:sp>
      <p:pic>
        <p:nvPicPr>
          <p:cNvPr id="8194" name="Picture 2" descr="https://z-master72.ru/wp-content/uploads/2017/09/AdobeStock_1109823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4932040" cy="282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tligurov.ru/uploads/s/5/n/l/5nlqssrey6ik/img/full_t01CEHy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89168"/>
            <a:ext cx="4201640" cy="243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9878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209</TotalTime>
  <Words>303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Palatino Linotype</vt:lpstr>
      <vt:lpstr>Wingdings</vt:lpstr>
      <vt:lpstr>Базовая</vt:lpstr>
      <vt:lpstr>Моя будущая профессия - стоматолог</vt:lpstr>
      <vt:lpstr>Профессия – Врач</vt:lpstr>
      <vt:lpstr>Стоматология </vt:lpstr>
      <vt:lpstr>Джеймс Беалл Моррисон</vt:lpstr>
      <vt:lpstr>Стоматологическое кресло</vt:lpstr>
      <vt:lpstr>Престижность – профессии стоматолог</vt:lpstr>
      <vt:lpstr>Кто такой стоматолог?</vt:lpstr>
      <vt:lpstr>В чем состоит обучение?</vt:lpstr>
      <vt:lpstr>Работа </vt:lpstr>
      <vt:lpstr>Характер стоматолога</vt:lpstr>
      <vt:lpstr>День стоматолога </vt:lpstr>
      <vt:lpstr>Заработная плата</vt:lpstr>
      <vt:lpstr>Заключение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будущая профессия - стоматолог</dc:title>
  <dc:creator>Pshes</dc:creator>
  <cp:lastModifiedBy>Кирилл Баранов</cp:lastModifiedBy>
  <cp:revision>21</cp:revision>
  <dcterms:created xsi:type="dcterms:W3CDTF">2021-04-03T17:19:20Z</dcterms:created>
  <dcterms:modified xsi:type="dcterms:W3CDTF">2021-04-11T05:17:10Z</dcterms:modified>
</cp:coreProperties>
</file>