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55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10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169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24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279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337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392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447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8" y="6684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4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2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6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2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48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7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0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46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9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448" y="307776"/>
            <a:ext cx="16524688" cy="984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СЕРДЦУ И СОСУДАМ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3400" y="2585323"/>
            <a:ext cx="103542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курения на сердце и сосуды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табаке содержится вещество никотин 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негативное влияние не только на сердечно-сосудистую систему, но и на другие системы органов.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вещество, попав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организм, усиливает синтез адреналина (гормона стресса) корой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 сжимаются, повышается артериальное давление, а частота сердечных сокращений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20-25%. Высокие дозы никотина вызывают снижение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простациклина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гормона – вазодилататора, помогающего сосудам «расслабиться» после мышечного спазма.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газ, поступающий в кровь при курении, замещает собой кислород, в результате чего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органы, особенно сердце и головной мозг, испытывают сильное кислородное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голодание. Оксид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 увеличивает содержание «вредных» холестеринов в крови, которые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стенках сосудов и становятся причиной развития атеросклероза.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3400" y="24697093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48" y="17979120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34160" y="0"/>
            <a:ext cx="387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Финашов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Павлович - студент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педиатрического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ФГБОУВО Тверской ГМУ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98" y="2484344"/>
            <a:ext cx="106987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проблем в сердечно-сосудистой системе,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питаться. Соль, она же «Белая Смерть » , не должна превышать 5 г в день.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употреблять жирной и очень сладкой пищи: кондитерских изделий,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сладких газированных напитков,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продукции повышенного содержания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обильном приеме жирной пищи в кровь попадает большое количество мелких жировых частиц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3-6 часов развивается так называемая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послепищевая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(жирная кровь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).Это может стать причиной следующих заболеваний: ожирение , диабет , гипертония , инфаркт , атеросклероз , ишемическая болезнь сердца, стенокардия. Мало только ограничить потребление вредных продуктов 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полезные, такие как: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рыба,  бобовые, ягоды , лимоны, яблоки, тыквы, перцы, горький шоколад,  агар-агар , домашний йогурт ( именно домашний), курага, гранат,  ананас, изюм, айва, лимонник, чеснок, шпинат, томаты, цельные злаки, актинидия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алыча, картофель, мясо в вареном виде.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0888" y="8815429"/>
            <a:ext cx="11255912" cy="718865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https://pbs.twimg.com/media/DyZQItTXQAAS3kL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2" y="8771632"/>
            <a:ext cx="9878859" cy="6042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04" y="14914612"/>
            <a:ext cx="9732407" cy="757019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012" y="22985670"/>
            <a:ext cx="100228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на сердце и сосуды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 алкоголя   приводит к перерождению сердечной  мышцы , из за  нарушения обменных  процессов  мышечные волокна частично  замещаются  жировой  и  соединительной  тканью 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этого нарушается работа миокарда, который со временем перестаёт справляться со своими функциями, повышается вероятность гипертонии, атеросклероза.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лет возникают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учащённое сердцебиение, затруднённое дыхание, боли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аритмии,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(первичное поражение миокарда). Эти патологии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и иногда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остановку. Последствия алкогольной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отеки лица, рук, ног,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вероятность закупорки кровеносных сосудов, брадикардии (замедление сердцебиения). У подростков алкогольная зависимость возникает через 2–3 месяца после регулярного потребления. Как следствие, возникают сердечные и сосудистые заболевания. Кроме того,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нарушения  в работе  других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 замедление умственного развития.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8900" y="16263117"/>
            <a:ext cx="11306361" cy="1401685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625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478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reader5</dc:creator>
  <cp:lastModifiedBy>qwerty</cp:lastModifiedBy>
  <cp:revision>39</cp:revision>
  <dcterms:created xsi:type="dcterms:W3CDTF">2020-12-08T09:10:29Z</dcterms:created>
  <dcterms:modified xsi:type="dcterms:W3CDTF">2021-01-16T11:43:54Z</dcterms:modified>
</cp:coreProperties>
</file>