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0" r:id="rId3"/>
    <p:sldId id="264" r:id="rId4"/>
    <p:sldId id="263" r:id="rId5"/>
    <p:sldId id="262" r:id="rId6"/>
    <p:sldId id="265" r:id="rId7"/>
    <p:sldId id="261" r:id="rId8"/>
    <p:sldId id="266" r:id="rId9"/>
    <p:sldId id="267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741"/>
    <a:srgbClr val="001736"/>
    <a:srgbClr val="003374"/>
    <a:srgbClr val="173A8D"/>
    <a:srgbClr val="C9A093"/>
    <a:srgbClr val="F1F1F1"/>
    <a:srgbClr val="385592"/>
    <a:srgbClr val="3A5896"/>
    <a:srgbClr val="1D3C7A"/>
    <a:srgbClr val="213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4" d="100"/>
          <a:sy n="84" d="100"/>
        </p:scale>
        <p:origin x="-2394" y="-7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94002-18F5-4EC9-B390-C20601B5A4CC}" type="datetimeFigureOut">
              <a:rPr lang="ru-RU" smtClean="0"/>
              <a:t>29.06.2020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BCDCA-B094-4DEC-A5EF-2ED4B0BD8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098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8B5D-BC59-43A8-85CE-B87AF624EF1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906" y="1"/>
            <a:ext cx="7839635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176867"/>
            <a:ext cx="6507480" cy="1352974"/>
          </a:xfrm>
        </p:spPr>
        <p:txBody>
          <a:bodyPr>
            <a:noAutofit/>
          </a:bodyPr>
          <a:lstStyle/>
          <a:p>
            <a:pPr algn="r"/>
            <a:r>
              <a:rPr lang="ru-RU" sz="54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МОУ СОШ № 20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3197554" y="141655"/>
            <a:ext cx="5724636" cy="894665"/>
          </a:xfrm>
        </p:spPr>
        <p:txBody>
          <a:bodyPr>
            <a:noAutofit/>
          </a:bodyPr>
          <a:lstStyle/>
          <a:p>
            <a:pPr algn="r"/>
            <a:r>
              <a:rPr lang="ru-RU" sz="44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Кросс наций - 2019</a:t>
            </a:r>
            <a:endParaRPr lang="ru-RU" sz="2400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99367" y="5813214"/>
            <a:ext cx="39914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МОУ СОШ № 20,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school.tver.ru/school/20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D_ИА\ШКОЛА\школьные дела 2019-2020 учебный год\день здоровья 09.2019\P11601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1" r="26181" b="18132"/>
          <a:stretch/>
        </p:blipFill>
        <p:spPr bwMode="auto">
          <a:xfrm>
            <a:off x="1207770" y="443640"/>
            <a:ext cx="2148840" cy="294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_ИА\ШКОЛА\школьные дела 2019-2020 учебный год\день здоровья 09.2019\P11601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r="32046" b="21330"/>
          <a:stretch/>
        </p:blipFill>
        <p:spPr bwMode="auto">
          <a:xfrm>
            <a:off x="4448175" y="1243862"/>
            <a:ext cx="3152774" cy="196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_ИА\ШКОЛА\школьные дела 2019-2020 учебный год\день здоровья 09.2019\P11602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2" t="28449" b="22074"/>
          <a:stretch/>
        </p:blipFill>
        <p:spPr bwMode="auto">
          <a:xfrm>
            <a:off x="5648323" y="3829050"/>
            <a:ext cx="3258811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_ИА\ШКОЛА\школьные дела 2019-2020 учебный год\день здоровья 09.2019\P11602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2" t="25139" r="3042" b="4999"/>
          <a:stretch/>
        </p:blipFill>
        <p:spPr bwMode="auto">
          <a:xfrm>
            <a:off x="285750" y="3574896"/>
            <a:ext cx="5035563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2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545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00B0F0"/>
                </a:solidFill>
              </a:rPr>
              <a:t>Фестиваль профессий </a:t>
            </a:r>
            <a:br>
              <a:rPr lang="ru-RU" sz="4400" b="1" dirty="0" smtClean="0">
                <a:solidFill>
                  <a:srgbClr val="00B0F0"/>
                </a:solidFill>
              </a:rPr>
            </a:br>
            <a:r>
              <a:rPr lang="ru-RU" sz="4400" b="1" dirty="0" smtClean="0">
                <a:solidFill>
                  <a:srgbClr val="00B0F0"/>
                </a:solidFill>
              </a:rPr>
              <a:t>«Билет в будущее»</a:t>
            </a:r>
            <a:br>
              <a:rPr lang="ru-RU" sz="4400" b="1" dirty="0" smtClean="0">
                <a:solidFill>
                  <a:srgbClr val="00B0F0"/>
                </a:solidFill>
              </a:rPr>
            </a:br>
            <a:endParaRPr lang="ru-RU" sz="4400" b="1" dirty="0">
              <a:solidFill>
                <a:srgbClr val="00B0F0"/>
              </a:solidFill>
            </a:endParaRPr>
          </a:p>
        </p:txBody>
      </p:sp>
      <p:pic>
        <p:nvPicPr>
          <p:cNvPr id="4098" name="Picture 2" descr="D:\мои документы\туристическая жизнь сш 20\2019-2020\ПОХОД 31 10.19\билет в будущее\IMG_0483.JPG"/>
          <p:cNvPicPr>
            <a:picLocks noChangeAspect="1" noChangeArrowheads="1"/>
          </p:cNvPicPr>
          <p:nvPr/>
        </p:nvPicPr>
        <p:blipFill>
          <a:blip r:embed="rId3" cstate="print"/>
          <a:srcRect t="23750" b="34250"/>
          <a:stretch>
            <a:fillRect/>
          </a:stretch>
        </p:blipFill>
        <p:spPr bwMode="auto">
          <a:xfrm>
            <a:off x="0" y="1052736"/>
            <a:ext cx="9144000" cy="2566764"/>
          </a:xfrm>
          <a:prstGeom prst="rect">
            <a:avLst/>
          </a:prstGeom>
          <a:noFill/>
        </p:spPr>
      </p:pic>
      <p:pic>
        <p:nvPicPr>
          <p:cNvPr id="4100" name="Picture 4" descr="D:\мои документы\туристическая жизнь сш 20\2019-2020\ПОХОД 31 10.19\билет в будущее\IMG_0493.JPG"/>
          <p:cNvPicPr>
            <a:picLocks noChangeAspect="1" noChangeArrowheads="1"/>
          </p:cNvPicPr>
          <p:nvPr/>
        </p:nvPicPr>
        <p:blipFill>
          <a:blip r:embed="rId4" cstate="print"/>
          <a:srcRect l="10237" t="30050" r="38188" b="17451"/>
          <a:stretch>
            <a:fillRect/>
          </a:stretch>
        </p:blipFill>
        <p:spPr bwMode="auto">
          <a:xfrm>
            <a:off x="5667747" y="3746748"/>
            <a:ext cx="2933328" cy="2239423"/>
          </a:xfrm>
          <a:prstGeom prst="rect">
            <a:avLst/>
          </a:prstGeom>
          <a:noFill/>
        </p:spPr>
      </p:pic>
      <p:pic>
        <p:nvPicPr>
          <p:cNvPr id="1026" name="Picture 2" descr="D:\мои документы\ФОТО школа\бфото билет октябрь 2019 -2020 учебный год\IMG_0513.JPG"/>
          <p:cNvPicPr>
            <a:picLocks noChangeAspect="1" noChangeArrowheads="1"/>
          </p:cNvPicPr>
          <p:nvPr/>
        </p:nvPicPr>
        <p:blipFill>
          <a:blip r:embed="rId5" cstate="print"/>
          <a:srcRect t="13251" b="43700"/>
          <a:stretch>
            <a:fillRect/>
          </a:stretch>
        </p:blipFill>
        <p:spPr bwMode="auto">
          <a:xfrm>
            <a:off x="461070" y="3746748"/>
            <a:ext cx="4675956" cy="268396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2000" y="6100471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dirty="0"/>
              <a:t>МОУ СОШ № 20, </a:t>
            </a:r>
            <a:r>
              <a:rPr lang="ru-RU" dirty="0"/>
              <a:t>https://school.tver.ru/school/20</a:t>
            </a:r>
          </a:p>
        </p:txBody>
      </p:sp>
    </p:spTree>
    <p:extLst>
      <p:ext uri="{BB962C8B-B14F-4D97-AF65-F5344CB8AC3E}">
        <p14:creationId xmlns:p14="http://schemas.microsoft.com/office/powerpoint/2010/main" val="89684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01687"/>
          </a:xfrm>
        </p:spPr>
        <p:txBody>
          <a:bodyPr>
            <a:noAutofit/>
          </a:bodyPr>
          <a:lstStyle/>
          <a:p>
            <a:pPr algn="r"/>
            <a:r>
              <a:rPr lang="ru-RU" sz="4400" b="1" dirty="0" smtClean="0">
                <a:solidFill>
                  <a:srgbClr val="00B0F0"/>
                </a:solidFill>
              </a:rPr>
              <a:t>Областной открытый поход «Осенняя тропа»</a:t>
            </a:r>
            <a:endParaRPr lang="ru-RU" sz="4400" b="1" dirty="0">
              <a:solidFill>
                <a:srgbClr val="00B0F0"/>
              </a:solidFill>
            </a:endParaRPr>
          </a:p>
        </p:txBody>
      </p:sp>
      <p:pic>
        <p:nvPicPr>
          <p:cNvPr id="3074" name="Picture 2" descr="D:\мои документы\туристическая жизнь сш 20\2019-2020\ПОХОД 31 10.19\поход\2.JPG"/>
          <p:cNvPicPr>
            <a:picLocks noChangeAspect="1" noChangeArrowheads="1"/>
          </p:cNvPicPr>
          <p:nvPr/>
        </p:nvPicPr>
        <p:blipFill>
          <a:blip r:embed="rId2" cstate="print"/>
          <a:srcRect l="3000" t="22002" r="6990" b="3989"/>
          <a:stretch>
            <a:fillRect/>
          </a:stretch>
        </p:blipFill>
        <p:spPr bwMode="auto">
          <a:xfrm>
            <a:off x="251520" y="1232173"/>
            <a:ext cx="3619862" cy="2232248"/>
          </a:xfrm>
          <a:prstGeom prst="rect">
            <a:avLst/>
          </a:prstGeom>
          <a:noFill/>
        </p:spPr>
      </p:pic>
      <p:pic>
        <p:nvPicPr>
          <p:cNvPr id="3075" name="Picture 3" descr="D:\мои документы\туристическая жизнь сш 20\2019-2020\ПОХОД 31 10.19\поход\IMG_0653.JPG"/>
          <p:cNvPicPr>
            <a:picLocks noChangeAspect="1" noChangeArrowheads="1"/>
          </p:cNvPicPr>
          <p:nvPr/>
        </p:nvPicPr>
        <p:blipFill>
          <a:blip r:embed="rId3" cstate="print"/>
          <a:srcRect b="37993"/>
          <a:stretch>
            <a:fillRect/>
          </a:stretch>
        </p:blipFill>
        <p:spPr bwMode="auto">
          <a:xfrm>
            <a:off x="711451" y="3745979"/>
            <a:ext cx="2700000" cy="2232248"/>
          </a:xfrm>
          <a:prstGeom prst="rect">
            <a:avLst/>
          </a:prstGeom>
          <a:noFill/>
        </p:spPr>
      </p:pic>
      <p:pic>
        <p:nvPicPr>
          <p:cNvPr id="3076" name="Picture 4" descr="D:\мои документы\туристическая жизнь сш 20\2019-2020\ПОХОД 31 10.19\поход\IMG_06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522115"/>
            <a:ext cx="2592288" cy="3456384"/>
          </a:xfrm>
          <a:prstGeom prst="rect">
            <a:avLst/>
          </a:prstGeom>
          <a:noFill/>
        </p:spPr>
      </p:pic>
      <p:pic>
        <p:nvPicPr>
          <p:cNvPr id="3077" name="Picture 5" descr="D:\мои документы\туристическая жизнь сш 20\2019-2020\ПОХОД 31 10.19\поход\IMG_0732.JPG"/>
          <p:cNvPicPr>
            <a:picLocks noChangeAspect="1" noChangeArrowheads="1"/>
          </p:cNvPicPr>
          <p:nvPr/>
        </p:nvPicPr>
        <p:blipFill>
          <a:blip r:embed="rId5" cstate="print"/>
          <a:srcRect l="43410" t="22700" r="9281"/>
          <a:stretch>
            <a:fillRect/>
          </a:stretch>
        </p:blipFill>
        <p:spPr bwMode="auto">
          <a:xfrm>
            <a:off x="6961981" y="1268177"/>
            <a:ext cx="2016224" cy="43924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48150" y="5978227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dirty="0"/>
              <a:t>МОУ СОШ № 20, </a:t>
            </a:r>
            <a:r>
              <a:rPr lang="ru-RU" dirty="0"/>
              <a:t>https://school.tver.ru/school/20</a:t>
            </a:r>
          </a:p>
        </p:txBody>
      </p:sp>
    </p:spTree>
    <p:extLst>
      <p:ext uri="{BB962C8B-B14F-4D97-AF65-F5344CB8AC3E}">
        <p14:creationId xmlns:p14="http://schemas.microsoft.com/office/powerpoint/2010/main" val="138997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275" y="1"/>
            <a:ext cx="8677275" cy="1337732"/>
          </a:xfrm>
        </p:spPr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</a:rPr>
              <a:t>Юбилейный концерт. Школе – 70 лет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2050" name="Picture 2" descr="https://school.tver.ru/system/photos/images/000/084/284/big/1572939607.jpg?15729396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20" y="1128889"/>
            <a:ext cx="3408801" cy="255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7" b="16858"/>
          <a:stretch/>
        </p:blipFill>
        <p:spPr bwMode="auto">
          <a:xfrm>
            <a:off x="4084343" y="3896321"/>
            <a:ext cx="3203784" cy="211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06" y="3797277"/>
            <a:ext cx="2156028" cy="287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7" b="16823"/>
          <a:stretch/>
        </p:blipFill>
        <p:spPr bwMode="auto">
          <a:xfrm>
            <a:off x="4472672" y="921759"/>
            <a:ext cx="3779506" cy="279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2672" y="6012660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dirty="0"/>
              <a:t>МОУ СОШ № 20, </a:t>
            </a:r>
            <a:r>
              <a:rPr lang="ru-RU" dirty="0"/>
              <a:t>https://school.tver.ru/school/20</a:t>
            </a:r>
          </a:p>
        </p:txBody>
      </p:sp>
    </p:spTree>
    <p:extLst>
      <p:ext uri="{BB962C8B-B14F-4D97-AF65-F5344CB8AC3E}">
        <p14:creationId xmlns:p14="http://schemas.microsoft.com/office/powerpoint/2010/main" val="204325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178" y="1"/>
            <a:ext cx="9002888" cy="102134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16 </a:t>
            </a:r>
            <a:r>
              <a:rPr lang="ru-RU" b="1" dirty="0" smtClean="0">
                <a:solidFill>
                  <a:srgbClr val="00B0F0"/>
                </a:solidFill>
              </a:rPr>
              <a:t>декабря - освобождение </a:t>
            </a:r>
            <a:r>
              <a:rPr lang="ru-RU" b="1" dirty="0" smtClean="0">
                <a:solidFill>
                  <a:srgbClr val="00B0F0"/>
                </a:solidFill>
              </a:rPr>
              <a:t>г. Калинина 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4099" name="Picture 3" descr="D:\мои документы\ФОТО школа\фото 2019-2020\фото декабрь 2019\линейка 16.12.19\IMG_0244.JPG"/>
          <p:cNvPicPr>
            <a:picLocks noChangeAspect="1" noChangeArrowheads="1"/>
          </p:cNvPicPr>
          <p:nvPr/>
        </p:nvPicPr>
        <p:blipFill rotWithShape="1">
          <a:blip r:embed="rId2" cstate="print"/>
          <a:srcRect t="17450" r="6688" b="38014"/>
          <a:stretch/>
        </p:blipFill>
        <p:spPr bwMode="auto">
          <a:xfrm>
            <a:off x="383822" y="1021344"/>
            <a:ext cx="8342489" cy="2421768"/>
          </a:xfrm>
          <a:prstGeom prst="rect">
            <a:avLst/>
          </a:prstGeom>
          <a:noFill/>
        </p:spPr>
      </p:pic>
      <p:pic>
        <p:nvPicPr>
          <p:cNvPr id="4100" name="Picture 4" descr="D:\мои документы\ФОТО школа\фото 2019-2020\фото декабрь 2019\линейка 16.12.19\IMG_0255.JPG"/>
          <p:cNvPicPr>
            <a:picLocks noChangeAspect="1" noChangeArrowheads="1"/>
          </p:cNvPicPr>
          <p:nvPr/>
        </p:nvPicPr>
        <p:blipFill rotWithShape="1">
          <a:blip r:embed="rId3" cstate="print"/>
          <a:srcRect l="24013" t="26900" r="22438" b="22435"/>
          <a:stretch/>
        </p:blipFill>
        <p:spPr bwMode="auto">
          <a:xfrm>
            <a:off x="485422" y="3524956"/>
            <a:ext cx="4263549" cy="3025422"/>
          </a:xfrm>
          <a:prstGeom prst="rect">
            <a:avLst/>
          </a:prstGeom>
          <a:noFill/>
        </p:spPr>
      </p:pic>
      <p:pic>
        <p:nvPicPr>
          <p:cNvPr id="4101" name="Picture 5" descr="D:\мои документы\ФОТО школа\фото 2019-2020\фото декабрь 2019\линейка 16.12.19\IMG_0277.JPG"/>
          <p:cNvPicPr>
            <a:picLocks noChangeAspect="1" noChangeArrowheads="1"/>
          </p:cNvPicPr>
          <p:nvPr/>
        </p:nvPicPr>
        <p:blipFill rotWithShape="1">
          <a:blip r:embed="rId4" cstate="print"/>
          <a:srcRect l="20100" t="24415" r="16901" b="34022"/>
          <a:stretch/>
        </p:blipFill>
        <p:spPr bwMode="auto">
          <a:xfrm>
            <a:off x="5511238" y="3612444"/>
            <a:ext cx="2659656" cy="233961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55066" y="6028085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dirty="0"/>
              <a:t>МОУ СОШ № 20, </a:t>
            </a:r>
            <a:r>
              <a:rPr lang="ru-RU" dirty="0"/>
              <a:t>https://school.tver.ru/school/20</a:t>
            </a:r>
          </a:p>
        </p:txBody>
      </p:sp>
    </p:spTree>
    <p:extLst>
      <p:ext uri="{BB962C8B-B14F-4D97-AF65-F5344CB8AC3E}">
        <p14:creationId xmlns:p14="http://schemas.microsoft.com/office/powerpoint/2010/main" val="194768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06" y="247650"/>
            <a:ext cx="7839635" cy="77964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Зимние святки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33875" y="5896660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dirty="0"/>
              <a:t>МОУ СОШ № 20, </a:t>
            </a:r>
            <a:r>
              <a:rPr lang="ru-RU" dirty="0"/>
              <a:t>https://school.tver.ru/school/20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1" y="1060826"/>
            <a:ext cx="3600000" cy="2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516" y="1060826"/>
            <a:ext cx="3600000" cy="2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827639"/>
            <a:ext cx="4029074" cy="268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G:\фото нач\Капучтные вечёрки Ладушки  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404" y="3564940"/>
            <a:ext cx="3497580" cy="233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73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06" y="1"/>
            <a:ext cx="7839635" cy="9821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Школьная акция «Помни, где живешь!»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0" y="4109813"/>
            <a:ext cx="33337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:\фото нач\Помни где живёшь финал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0" r="3457" b="16111"/>
          <a:stretch/>
        </p:blipFill>
        <p:spPr bwMode="auto">
          <a:xfrm>
            <a:off x="158044" y="889021"/>
            <a:ext cx="8827911" cy="286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фото нач\Помни где живёшь 3 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" t="7084" r="8519" b="28287"/>
          <a:stretch/>
        </p:blipFill>
        <p:spPr bwMode="auto">
          <a:xfrm>
            <a:off x="4538133" y="3874910"/>
            <a:ext cx="3804356" cy="190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18000" y="6034547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dirty="0"/>
              <a:t>МОУ СОШ № 20, </a:t>
            </a:r>
            <a:r>
              <a:rPr lang="ru-RU" dirty="0"/>
              <a:t>https://school.tver.ru/school/20</a:t>
            </a:r>
          </a:p>
        </p:txBody>
      </p:sp>
    </p:spTree>
    <p:extLst>
      <p:ext uri="{BB962C8B-B14F-4D97-AF65-F5344CB8AC3E}">
        <p14:creationId xmlns:p14="http://schemas.microsoft.com/office/powerpoint/2010/main" val="182846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«Береги себя и своих близких»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2050" name="Picture 2" descr="D:\мои документы\классное руководство 8Б\кроссворд 2020\флешмоб\Олексий Дарья и Вар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829" y="1263281"/>
            <a:ext cx="4184915" cy="3138686"/>
          </a:xfrm>
          <a:prstGeom prst="rect">
            <a:avLst/>
          </a:prstGeom>
          <a:noFill/>
        </p:spPr>
      </p:pic>
      <p:pic>
        <p:nvPicPr>
          <p:cNvPr id="2051" name="Picture 3" descr="D:\мои документы\классное руководство 8Б\кроссворд 2020\флешмоб\фатьянова.JPG"/>
          <p:cNvPicPr>
            <a:picLocks noChangeAspect="1" noChangeArrowheads="1"/>
          </p:cNvPicPr>
          <p:nvPr/>
        </p:nvPicPr>
        <p:blipFill rotWithShape="1">
          <a:blip r:embed="rId3" cstate="print"/>
          <a:srcRect l="19201" t="50525" r="19200" b="21650"/>
          <a:stretch/>
        </p:blipFill>
        <p:spPr bwMode="auto">
          <a:xfrm>
            <a:off x="5076056" y="1263281"/>
            <a:ext cx="3168352" cy="190821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323" y="4649595"/>
            <a:ext cx="2288361" cy="203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9" b="10469"/>
          <a:stretch/>
        </p:blipFill>
        <p:spPr bwMode="auto">
          <a:xfrm>
            <a:off x="5076056" y="3448535"/>
            <a:ext cx="2317054" cy="233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74232" y="5888272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dirty="0"/>
              <a:t>МОУ СОШ № 20, </a:t>
            </a:r>
            <a:r>
              <a:rPr lang="ru-RU" dirty="0"/>
              <a:t>https://school.tver.ru/school/20</a:t>
            </a:r>
          </a:p>
        </p:txBody>
      </p:sp>
    </p:spTree>
    <p:extLst>
      <p:ext uri="{BB962C8B-B14F-4D97-AF65-F5344CB8AC3E}">
        <p14:creationId xmlns:p14="http://schemas.microsoft.com/office/powerpoint/2010/main" val="81661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499</TotalTime>
  <Words>113</Words>
  <Application>Microsoft Office PowerPoint</Application>
  <PresentationFormat>Экран (4:3)</PresentationFormat>
  <Paragraphs>18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Office Theme</vt:lpstr>
      <vt:lpstr>МОУ СОШ № 20</vt:lpstr>
      <vt:lpstr>Кросс наций - 2019</vt:lpstr>
      <vt:lpstr>Фестиваль профессий  «Билет в будущее» </vt:lpstr>
      <vt:lpstr>Областной открытый поход «Осенняя тропа»</vt:lpstr>
      <vt:lpstr>Юбилейный концерт. Школе – 70 лет</vt:lpstr>
      <vt:lpstr>16 декабря - освобождение г. Калинина </vt:lpstr>
      <vt:lpstr>Зимние святки</vt:lpstr>
      <vt:lpstr>Школьная акция «Помни, где живешь!»</vt:lpstr>
      <vt:lpstr>«Береги себя и своих близких»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Пользователь</cp:lastModifiedBy>
  <cp:revision>60</cp:revision>
  <dcterms:created xsi:type="dcterms:W3CDTF">2016-11-18T14:12:19Z</dcterms:created>
  <dcterms:modified xsi:type="dcterms:W3CDTF">2020-06-29T09:46:08Z</dcterms:modified>
</cp:coreProperties>
</file>