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.29412" units="1/cm"/>
          <inkml:channelProperty channel="Y" name="resolution" value="35.29412" units="1/cm"/>
        </inkml:channelProperties>
      </inkml:inkSource>
      <inkml:timestamp xml:id="ts0" timeString="2020-11-04T13:42:14.085"/>
    </inkml:context>
    <inkml:brush xml:id="br0">
      <inkml:brushProperty name="width" value="0.05292" units="cm"/>
      <inkml:brushProperty name="height" value="0.05292" units="cm"/>
      <inkml:brushProperty name="color" value="#D99694"/>
    </inkml:brush>
  </inkml:definitions>
  <inkml:trace contextRef="#ctx0" brushRef="#br0">18754 13377,'402'-84,"-381"84,21 0,-42-21,22 21,20 0,0 0,1 0,20 0,-21 0,1 0,-22 0,21 0,22 0,42 0,-1 21,22-21,-42 0,-43 21,1-21,-22 0,0 0,0 0,22 0,41 0,1-21,42 21,-42 0,-22-21,-42 21,22 0,-22 0,42 0,-20 0,-1 0,0 0,1 0,-1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.29412" units="1/cm"/>
          <inkml:channelProperty channel="Y" name="resolution" value="35.29412" units="1/cm"/>
        </inkml:channelProperties>
      </inkml:inkSource>
      <inkml:timestamp xml:id="ts0" timeString="2020-11-04T14:10:20.93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18902 13356,'-21'-21,"21"0,21 0,0 21,21-21,-20 21,-1-22,21 22,-21 0,0-42,1 42,-1-21,0 21,0 0,0 0,0 0,1 0,-1 0,0 0,0 0,0 0,0 0,22-21,-22 21,21 0,-21 0,1 0,-1 0,0-21,0 21,0 0,0 0,1 0,20-22,0 1,-21 0,-21 0,-21 0,0 21,0 0,0 0,0 21,-1 0,1 0,0 0,0 1,0-1,0 0,-1-21</inkml:trace>
  <inkml:trace contextRef="#ctx0" brushRef="#br0" timeOffset="2456.0006">19389 13250,'21'0,"0"0,0 0,0 0,1 0,-1 0,0 0,0 0,0 0,0 0,1 0,-1 0,0 0,0 0,0 0,0 0,22 0,-1 0,-21 0,0 0,1-21,-1 21,0 0,0 0,0 0,0 0,1 0,-1-21,0 21,0 0,0 0,0 0,22 0,-22 0,21 0</inkml:trace>
  <inkml:trace contextRef="#ctx0" brushRef="#br0" timeOffset="7439.9974">19918 13314,'21'0,"0"0,0 0,1 0,-1 0,0 0,0 0,0 0,0 0,1 0,-1 0,0 0,0-21,0 21,0 0,1 0,-1-21,21 21,0 0,-20 0,-1 0,0 0,0 0,0 0,0-22,1 22,-1 0,0 0,0 0,0 0,0 0,22 0,-22 0,0 0,0 0,0 0,1 0,20 0,0-21,-21 21,22 0,-22 0,0 0,0 0,0 0,1 0,-44 0,-20 0,21 0,0 0,0 0,-1 0,1 0,0 0,0 0,0 0,0 0,-1 0,1 0,0-21,0 21,0 0,0 0,-1 0,1 0,0 0,0 0,0 0</inkml:trace>
  <inkml:trace contextRef="#ctx0" brushRef="#br0" timeOffset="11767.9962">20045 13208,'-21'-21,"0"21,-43-21,22 0,21-1,-1 1,1 0,0 0,0 21,-21-21,20 0,1 21,-21 0,21 0,0 0,-1 0,1 0,0 0,0 0,-21 0,-1 0,22 0,0 0,0 0,0 0,-1 0,-20-22,21 22,0 0,0 0,-22-21</inkml:trace>
  <inkml:trace contextRef="#ctx0" brushRef="#br0" timeOffset="23431.9958">20214 13356,'21'0,"1"0,20 0,-21-21,0 21,22 0,-22 0,0 0,0 0,21 0,-20 0,20 0,-21 0,0 0,0 0,22 0,-22 0,0 0,0 0,0 0,1 0,-1 0,0 0,0 0,43 0,-22 0,21 0,-20 0,-22 0,0 0,21 0,-20 0,-44 0,1 0,0 0,-21 0,21 0,-1 0,-20 0,21 0,-21 0,20 0,1-21,0 21,0 0,0 0,0 0,-22 0,64 0,1-21,-1 21,0 0,0 0,0 0,0 0,1 0,41 0,-42 0,0 0,1 0,-1 0,21-21,-63 21,0 0,0 0,-1 0,1 0,0 0,0 0,0-22,0 22,-1-21,1 21,0 0,0-21,0 21,0 0,-1 0,1 0,0 21,0-21,0 0,-85 0,0 0,-21 0,21 21,64 1,21-22,0 0,42 0,0 0,0 0,21 0,-20 0,-1 0,0 0,0 0,0 0,0 0,1 0,41 0,-42 0,0 0,1 0,-1 0,21 0,-21 0,0 0,1 0,41 0,-21 0,1 0,-22 0,21 0,1 0,-1 0,0 0,-21 0,1 0,20 0,-42-22,0 1,-21 21,0-21,-22 21,22 0,0 0,-21 0,20 0,1 0,-21 0,0 0,20 0,1 0,-21 0,21 0,0 0,-1 0,1 0,0 0,-85 0,-21-21,64-21,-1 20,22 22,63 0,21 0,1 0,-22 0,21 0,1 0,-22 0,21 0,-21 0,22 0,20-21,-21 21,1 0,20-21,1 0,-22 21,0 0,1 0,-1-21,0 0,1-1,-22 22,21 0,-21 0,22 0,-22 0,42 0,-41 0,20 0,0 0,1 0,-1 0,21 0,22 0,0 0,21 0,-22 0,1 0,0 0,-107 22,1-22,0 0,-21 0,21 0,-85 0,0 0,85 0,-22 0,1 0,0 0,-1 0,1 0,21 0,0 0,0 0,-1 0,-41-22,-1 22,1 0,-22-21,-63 0,63 0,22 0,21 21,20 0,1 0,0 0,-42-21,-43-1,42 22,-20 0,-65-42,44 21,-22 0,42 0,64 21,-22 0,43-22,-21 44,21-1,-21 0,21 0,0 21,0-20,0 41,0-42,0 0,0 1,21 20,-21-21,21 21,1-42,-22 43,21-22,0 0,-21 21,21-20,0-1,-21 21,21-21,1 22,-22-22,21 0,0 21,0 1,-21-22,21 0,-21 21,0-21,21 22,1-22,-22 0,0 21,21-20,-21-65,0 22,-21 0,-1-21,22 20,0 1,0 0,-21 0,0-21,21 20,-21 1,21-21,0 0,0 20,-21 1,21 0,0 0,21 21,-21-21,21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011834-22CA-4310-9FA9-B2D4D832AC51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C75359-D42F-4CD5-9518-BDCAB65254E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52736"/>
            <a:ext cx="61722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«ГОТОВИМ С МАМОЙ» </a:t>
            </a: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пельмени)</a:t>
            </a:r>
            <a:endParaRPr lang="ru-RU" sz="4000" b="1" i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547664" y="4437112"/>
            <a:ext cx="3528392" cy="164244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Чикаткова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нна</a:t>
            </a:r>
            <a:endParaRPr lang="ru-RU" sz="32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r"/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Чикаткова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Яна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 «</a:t>
            </a:r>
            <a:r>
              <a:rPr lang="ru-RU" sz="32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Е</a:t>
            </a: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»класс</a:t>
            </a:r>
            <a:endParaRPr lang="ru-RU" sz="32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2020 г.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е данные 3"/>
              <p14:cNvContentPartPr/>
              <p14:nvPr/>
            </p14:nvContentPartPr>
            <p14:xfrm>
              <a:off x="6751440" y="4777920"/>
              <a:ext cx="846000" cy="3816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2080" y="4768560"/>
                <a:ext cx="864720" cy="568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vechernyaya-romanticheskaya-muzyika-bez-slov-4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8" y="609329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е данные 6"/>
              <p14:cNvContentPartPr/>
              <p14:nvPr/>
            </p14:nvContentPartPr>
            <p14:xfrm>
              <a:off x="6797160" y="4587120"/>
              <a:ext cx="1135800" cy="37404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7800" y="4577760"/>
                <a:ext cx="115452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5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585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Вынимаем и выкладываем готовые пельмени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3600450" cy="48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1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Варим пельмени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3672408" cy="489654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val="32583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Кушаем </a:t>
            </a:r>
            <a:r>
              <a:rPr lang="ru-RU" dirty="0" smtClean="0"/>
              <a:t>пельмешки!</a:t>
            </a:r>
            <a:br>
              <a:rPr lang="ru-RU" dirty="0" smtClean="0"/>
            </a:br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032448" cy="5075322"/>
          </a:xfrm>
        </p:spPr>
      </p:pic>
    </p:spTree>
    <p:extLst>
      <p:ext uri="{BB962C8B-B14F-4D97-AF65-F5344CB8AC3E}">
        <p14:creationId xmlns:p14="http://schemas.microsoft.com/office/powerpoint/2010/main" val="31534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ИНГРеДИЕНТЫ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2132856"/>
            <a:ext cx="2376264" cy="3030148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Яйцо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Мясо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Соль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Вода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Мука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Лук репчатый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7</a:t>
            </a:r>
            <a:r>
              <a:rPr lang="ru-RU" sz="2400" dirty="0" smtClean="0"/>
              <a:t>. Чёрный перец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528392" cy="4424611"/>
          </a:xfrm>
        </p:spPr>
      </p:pic>
      <p:pic>
        <p:nvPicPr>
          <p:cNvPr id="3" name="vechernyaya-romanticheskaya-muzyika-bez-slov-4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Перемалываем мясо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3888432" cy="48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32789"/>
            <a:ext cx="3579862" cy="47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ДЕЛАЕМ ТЕСТО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50" y="1484784"/>
            <a:ext cx="3876413" cy="4608512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44216"/>
            <a:ext cx="3600450" cy="4536504"/>
          </a:xfrm>
        </p:spPr>
      </p:pic>
    </p:spTree>
    <p:extLst>
      <p:ext uri="{BB962C8B-B14F-4D97-AF65-F5344CB8AC3E}">
        <p14:creationId xmlns:p14="http://schemas.microsoft.com/office/powerpoint/2010/main" val="23520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324"/>
            <a:ext cx="7498080" cy="1143000"/>
          </a:xfrm>
        </p:spPr>
        <p:txBody>
          <a:bodyPr/>
          <a:lstStyle/>
          <a:p>
            <a:r>
              <a:rPr lang="ru-RU" dirty="0" smtClean="0"/>
              <a:t>Замешиваем тесто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3546444" cy="4728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51039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/>
          <a:lstStyle/>
          <a:p>
            <a:r>
              <a:rPr lang="ru-RU" sz="4000" dirty="0" smtClean="0"/>
              <a:t>Перемешиваем фарш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6010"/>
            <a:ext cx="4032448" cy="45752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Берём форму для пельменей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</p:spTree>
    <p:extLst>
      <p:ext uri="{BB962C8B-B14F-4D97-AF65-F5344CB8AC3E}">
        <p14:creationId xmlns:p14="http://schemas.microsoft.com/office/powerpoint/2010/main" val="2648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Раскатываем форму для начинки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47800"/>
            <a:ext cx="4392488" cy="4800600"/>
          </a:xfrm>
        </p:spPr>
      </p:pic>
    </p:spTree>
    <p:extLst>
      <p:ext uri="{BB962C8B-B14F-4D97-AF65-F5344CB8AC3E}">
        <p14:creationId xmlns:p14="http://schemas.microsoft.com/office/powerpoint/2010/main" val="21502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Добавляем мясо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04797"/>
            <a:ext cx="3430116" cy="4573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16765"/>
            <a:ext cx="3510390" cy="2400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59882"/>
            <a:ext cx="30963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</TotalTime>
  <Words>58</Words>
  <Application>Microsoft Office PowerPoint</Application>
  <PresentationFormat>Экран (4:3)</PresentationFormat>
  <Paragraphs>23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Corbel</vt:lpstr>
      <vt:lpstr>Gill Sans MT</vt:lpstr>
      <vt:lpstr>Verdana</vt:lpstr>
      <vt:lpstr>Wingdings 2</vt:lpstr>
      <vt:lpstr>Солнцестояние</vt:lpstr>
      <vt:lpstr>«ГОТОВИМ С МАМОЙ»  (пельмени)</vt:lpstr>
      <vt:lpstr>ИНГРеДИЕНТЫ: </vt:lpstr>
      <vt:lpstr>Перемалываем мясо </vt:lpstr>
      <vt:lpstr>ДЕЛАЕМ ТЕСТО </vt:lpstr>
      <vt:lpstr>Замешиваем тесто</vt:lpstr>
      <vt:lpstr>Перемешиваем фарш</vt:lpstr>
      <vt:lpstr>Берём форму для пельменей</vt:lpstr>
      <vt:lpstr>Раскатываем форму для начинки </vt:lpstr>
      <vt:lpstr>Добавляем мясо </vt:lpstr>
      <vt:lpstr>Вынимаем и выкладываем готовые пельмени</vt:lpstr>
      <vt:lpstr>Варим пельмени</vt:lpstr>
      <vt:lpstr>Кушаем пельмешки! Приятного аппетита!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 С МАМОЙ (пельмени)</dc:title>
  <dc:creator>001</dc:creator>
  <cp:lastModifiedBy>Пользователь Windows</cp:lastModifiedBy>
  <cp:revision>13</cp:revision>
  <dcterms:created xsi:type="dcterms:W3CDTF">2020-11-03T18:18:12Z</dcterms:created>
  <dcterms:modified xsi:type="dcterms:W3CDTF">2020-11-07T06:47:45Z</dcterms:modified>
</cp:coreProperties>
</file>