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70" r:id="rId6"/>
    <p:sldId id="26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28621E-2BCC-467B-AD1F-AA22C208BBFF}">
          <p14:sldIdLst>
            <p14:sldId id="256"/>
            <p14:sldId id="264"/>
            <p14:sldId id="265"/>
            <p14:sldId id="266"/>
            <p14:sldId id="270"/>
            <p14:sldId id="269"/>
          </p14:sldIdLst>
        </p14:section>
        <p14:section name="Раздел без заголовка" id="{5692FE6D-AE95-4240-BEF9-C931E96C044B}">
          <p14:sldIdLst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3D7B75-D8E9-42ED-8ED7-221F05D27D0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FADA9E-4CA1-475F-A109-C9787D8F8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Готовим с мамой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4000" dirty="0" err="1" smtClean="0">
                <a:solidFill>
                  <a:srgbClr val="0070C0"/>
                </a:solidFill>
              </a:rPr>
              <a:t>Воломатов</a:t>
            </a:r>
            <a:r>
              <a:rPr lang="ru-RU" sz="4000" dirty="0" smtClean="0">
                <a:solidFill>
                  <a:srgbClr val="0070C0"/>
                </a:solidFill>
              </a:rPr>
              <a:t> Семен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класс4В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Готовим из теста основу для пиццы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2776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Смазываем основу кетчупом и майонезом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Нарезаем ветчину и маринованные огурчики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" y="1340768"/>
            <a:ext cx="4224469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68960"/>
            <a:ext cx="451250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3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Натираем сыр и посыпаем пиццу сыром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6752"/>
            <a:ext cx="4608512" cy="345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5883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Ставим пиццу в духовку 180С на 15 минут.</a:t>
            </a:r>
          </a:p>
          <a:p>
            <a:pPr marL="45720" indent="0">
              <a:buNone/>
            </a:pPr>
            <a:r>
              <a:rPr lang="ru-RU" dirty="0" smtClean="0"/>
              <a:t>Пицца готова !)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2482"/>
            <a:ext cx="4139952" cy="31049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65" y="3130860"/>
            <a:ext cx="476402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1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6600" dirty="0" smtClean="0"/>
          </a:p>
          <a:p>
            <a:pPr marL="45720" indent="0">
              <a:buNone/>
            </a:pPr>
            <a:r>
              <a:rPr lang="ru-RU" sz="6600" dirty="0" smtClean="0">
                <a:solidFill>
                  <a:srgbClr val="0070C0"/>
                </a:solidFill>
              </a:rPr>
              <a:t>Спасибо за внимание 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41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Готовим с мамой    Воломатов Семен класс4В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</dc:title>
  <dc:creator>Воломатов</dc:creator>
  <cp:lastModifiedBy>Воломатов</cp:lastModifiedBy>
  <cp:revision>9</cp:revision>
  <dcterms:created xsi:type="dcterms:W3CDTF">2020-02-19T16:49:08Z</dcterms:created>
  <dcterms:modified xsi:type="dcterms:W3CDTF">2020-11-05T16:10:24Z</dcterms:modified>
</cp:coreProperties>
</file>