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D55C-29A0-43A5-B490-0B87A71CE19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181A5-1EB6-40B5-AB17-B4B7C47B21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D55C-29A0-43A5-B490-0B87A71CE19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181A5-1EB6-40B5-AB17-B4B7C47B2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D55C-29A0-43A5-B490-0B87A71CE19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181A5-1EB6-40B5-AB17-B4B7C47B2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D55C-29A0-43A5-B490-0B87A71CE19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181A5-1EB6-40B5-AB17-B4B7C47B21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D55C-29A0-43A5-B490-0B87A71CE19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181A5-1EB6-40B5-AB17-B4B7C47B2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D55C-29A0-43A5-B490-0B87A71CE19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181A5-1EB6-40B5-AB17-B4B7C47B21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D55C-29A0-43A5-B490-0B87A71CE19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181A5-1EB6-40B5-AB17-B4B7C47B21C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D55C-29A0-43A5-B490-0B87A71CE19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181A5-1EB6-40B5-AB17-B4B7C47B2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D55C-29A0-43A5-B490-0B87A71CE19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181A5-1EB6-40B5-AB17-B4B7C47B2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D55C-29A0-43A5-B490-0B87A71CE19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181A5-1EB6-40B5-AB17-B4B7C47B21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FD55C-29A0-43A5-B490-0B87A71CE19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181A5-1EB6-40B5-AB17-B4B7C47B21C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7FD55C-29A0-43A5-B490-0B87A71CE197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4C181A5-1EB6-40B5-AB17-B4B7C47B21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05064"/>
            <a:ext cx="6048672" cy="3501008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Готовим с мамой, готовим сами!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764704"/>
            <a:ext cx="3096344" cy="41284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052736"/>
            <a:ext cx="9145016" cy="396044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 smtClean="0"/>
              <a:t>Свинина(грудинка </a:t>
            </a:r>
            <a:r>
              <a:rPr lang="ru-RU" sz="3200" dirty="0"/>
              <a:t>пожирнее) -500гр., </a:t>
            </a:r>
            <a:r>
              <a:rPr lang="ru-RU" sz="3200" dirty="0" smtClean="0"/>
              <a:t>Лосятина(говядина) </a:t>
            </a:r>
            <a:r>
              <a:rPr lang="ru-RU" sz="3200" dirty="0"/>
              <a:t>-500гр</a:t>
            </a:r>
            <a:r>
              <a:rPr lang="ru-RU" sz="3200" dirty="0" smtClean="0"/>
              <a:t>.,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/>
              <a:t>3 большие луковицы, соль, </a:t>
            </a:r>
            <a:r>
              <a:rPr lang="ru-RU" sz="3200" dirty="0" err="1"/>
              <a:t>чëрный</a:t>
            </a:r>
            <a:r>
              <a:rPr lang="ru-RU" sz="3200" dirty="0"/>
              <a:t> перец, сухой базилик - по вкусу.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779912" y="260648"/>
            <a:ext cx="2492896" cy="8972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Рецепт</a:t>
            </a:r>
            <a:r>
              <a:rPr lang="en-US" sz="2800" dirty="0" smtClean="0"/>
              <a:t>: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84984"/>
            <a:ext cx="4176464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2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33256" y="234888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5746"/>
            <a:ext cx="2606277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92896"/>
            <a:ext cx="3003798" cy="4005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623" y="188640"/>
            <a:ext cx="2664296" cy="19982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207" y="1484784"/>
            <a:ext cx="2571750" cy="3429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75019"/>
            <a:ext cx="2088232" cy="27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6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6632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Тесто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8280920" cy="540060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3ст.муки</a:t>
            </a:r>
            <a:r>
              <a:rPr lang="ru-RU" dirty="0"/>
              <a:t>, 1яйцо, 0.5 ч. л соли, 230мл </a:t>
            </a:r>
            <a:r>
              <a:rPr lang="ru-RU" dirty="0" smtClean="0"/>
              <a:t>воды</a:t>
            </a:r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endParaRPr lang="ru-RU" dirty="0"/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Раскатываем его скалкой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2" y="1916832"/>
            <a:ext cx="2952328" cy="39364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226" y="1916832"/>
            <a:ext cx="2924289" cy="39528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00" y="3885050"/>
            <a:ext cx="2803647" cy="19682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41" y="1916832"/>
            <a:ext cx="2803647" cy="181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6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0039" y="3888559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88640"/>
            <a:ext cx="640080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 smtClean="0"/>
              <a:t>Заворачиваем начинку в тесто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095" y="1027664"/>
            <a:ext cx="1928166" cy="2570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9" y="1285809"/>
            <a:ext cx="2952328" cy="22142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08" y="1287765"/>
            <a:ext cx="2952328" cy="22142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568" y="3861111"/>
            <a:ext cx="2952328" cy="22142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9" y="3854252"/>
            <a:ext cx="2952328" cy="22142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244" y="3854252"/>
            <a:ext cx="2776612" cy="221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66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Варим и едим!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96752"/>
            <a:ext cx="3168352" cy="42244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3"/>
            <a:ext cx="3168352" cy="42244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77674" y="5733256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76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94</TotalTime>
  <Words>52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Готовим с мамой, готовим сами!</vt:lpstr>
      <vt:lpstr>Свинина(грудинка пожирнее) -500гр., Лосятина(говядина) -500гр., 3 большие луковицы, соль, чëрный перец, сухой базилик - по вкусу.</vt:lpstr>
      <vt:lpstr>     </vt:lpstr>
      <vt:lpstr>Тесто</vt:lpstr>
      <vt:lpstr>     </vt:lpstr>
      <vt:lpstr>Варим и едим!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implo</dc:creator>
  <cp:lastModifiedBy>implo</cp:lastModifiedBy>
  <cp:revision>7</cp:revision>
  <dcterms:created xsi:type="dcterms:W3CDTF">2020-11-02T17:54:03Z</dcterms:created>
  <dcterms:modified xsi:type="dcterms:W3CDTF">2020-11-02T19:28:14Z</dcterms:modified>
</cp:coreProperties>
</file>