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7A089-06DF-4D5A-B2BB-943B554C32BC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4E28-47C1-4CC4-A8B1-EF1AFB017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7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E28-47C1-4CC4-A8B1-EF1AFB0176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3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1CF309-F381-4C23-9046-BCC08EAE0BD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9F0B15-0469-4E13-A44F-50893A259A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595" y="3214325"/>
            <a:ext cx="6172200" cy="1894362"/>
          </a:xfrm>
        </p:spPr>
        <p:txBody>
          <a:bodyPr/>
          <a:lstStyle/>
          <a:p>
            <a:r>
              <a:rPr lang="ru-RU" dirty="0" smtClean="0"/>
              <a:t>Чудо Иван-Чай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Или как мы объявили бойкот  болезни </a:t>
            </a:r>
            <a:endParaRPr lang="ru-RU" dirty="0" smtClean="0"/>
          </a:p>
          <a:p>
            <a:pPr algn="r"/>
            <a:r>
              <a:rPr lang="ru-RU" sz="1200" dirty="0" err="1" smtClean="0"/>
              <a:t>Крутова</a:t>
            </a:r>
            <a:r>
              <a:rPr lang="ru-RU" sz="1200" dirty="0" smtClean="0"/>
              <a:t> Ника</a:t>
            </a:r>
          </a:p>
          <a:p>
            <a:pPr algn="r"/>
            <a:r>
              <a:rPr lang="ru-RU" sz="1200" dirty="0" smtClean="0"/>
              <a:t>4 «В» класс</a:t>
            </a:r>
          </a:p>
          <a:p>
            <a:pPr algn="r"/>
            <a:r>
              <a:rPr lang="ru-RU" sz="1200" dirty="0" smtClean="0"/>
              <a:t>МОУ СОШ №51</a:t>
            </a:r>
          </a:p>
          <a:p>
            <a:pPr algn="r"/>
            <a:r>
              <a:rPr lang="ru-RU" sz="1200" dirty="0" smtClean="0"/>
              <a:t>Под руководством Громовой Т.А.</a:t>
            </a:r>
            <a:endParaRPr lang="ru-RU" sz="1200" dirty="0" smtClean="0"/>
          </a:p>
          <a:p>
            <a:pPr algn="r"/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987824" y="670312"/>
            <a:ext cx="4752528" cy="2736304"/>
          </a:xfrm>
          <a:prstGeom prst="cloudCallout">
            <a:avLst>
              <a:gd name="adj1" fmla="val -25688"/>
              <a:gd name="adj2" fmla="val 76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Очень вырос в целом мире Гриппа вирус – три-четыре!!!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A Studio feat. Leonid Rudenko - Утренняя зарядка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5552" y="3501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Когда нацелен на результат, он не заставит себя долго ждать.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Готовый чай рассыпаем по ёмкостям. </a:t>
            </a:r>
          </a:p>
          <a:p>
            <a:pPr algn="just"/>
            <a:r>
              <a:rPr lang="ru-RU" sz="1400" dirty="0" smtClean="0"/>
              <a:t>В нашем случае это стеклянная посуда для </a:t>
            </a:r>
            <a:r>
              <a:rPr lang="ru-RU" sz="1400" dirty="0" err="1" smtClean="0"/>
              <a:t>дольшей</a:t>
            </a:r>
            <a:r>
              <a:rPr lang="ru-RU" sz="1400" dirty="0" smtClean="0"/>
              <a:t> сохранности.</a:t>
            </a:r>
          </a:p>
          <a:p>
            <a:pPr algn="just"/>
            <a:r>
              <a:rPr lang="ru-RU" sz="1400" dirty="0" smtClean="0"/>
              <a:t>Чай можно заваривать до 5 раз, он не теряет своих лечебных свойств.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7170" name="Picture 2" descr="C:\Users\саня\Downloads\IMG_20200710_2001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83568" y="3068960"/>
            <a:ext cx="3384376" cy="2448272"/>
          </a:xfrm>
          <a:prstGeom prst="cloudCallout">
            <a:avLst>
              <a:gd name="adj1" fmla="val -26371"/>
              <a:gd name="adj2" fmla="val 7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страшны дурные вести-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Собираем чай мы вместе,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выигрыше даже начинающий.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Красота! Среди чай пьющих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Первых нет и отстающих –Чая сбор, когда  все вместе </a:t>
            </a:r>
            <a:r>
              <a:rPr lang="ru-RU" sz="1200" dirty="0" err="1" smtClean="0">
                <a:solidFill>
                  <a:schemeClr val="tx1"/>
                </a:solidFill>
              </a:rPr>
              <a:t>общепримиряющий</a:t>
            </a:r>
            <a:r>
              <a:rPr lang="ru-RU" sz="1200" dirty="0" smtClean="0">
                <a:solidFill>
                  <a:schemeClr val="tx1"/>
                </a:solidFill>
              </a:rPr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2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Полезные свойства Иван-чая.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pPr algn="just"/>
            <a:r>
              <a:rPr lang="ru-RU" sz="1300" dirty="0" smtClean="0"/>
              <a:t>В состав этого чудного напитка входят </a:t>
            </a:r>
            <a:r>
              <a:rPr lang="ru-RU" sz="1300" dirty="0"/>
              <a:t> </a:t>
            </a:r>
            <a:r>
              <a:rPr lang="ru-RU" sz="1300" dirty="0" smtClean="0"/>
              <a:t>множество </a:t>
            </a:r>
            <a:r>
              <a:rPr lang="ru-RU" sz="1300" dirty="0"/>
              <a:t>ценных компонентов: </a:t>
            </a:r>
            <a:r>
              <a:rPr lang="ru-RU" sz="1300" dirty="0" smtClean="0"/>
              <a:t>витамины </a:t>
            </a:r>
            <a:r>
              <a:rPr lang="ru-RU" sz="1300" dirty="0"/>
              <a:t>A, B1-B9, C, PP, макро- и </a:t>
            </a:r>
            <a:r>
              <a:rPr lang="ru-RU" sz="1300" dirty="0" smtClean="0"/>
              <a:t>микроэлементами: фосфор, калий, кальций, цинк, железо и др. </a:t>
            </a:r>
          </a:p>
          <a:p>
            <a:pPr algn="just"/>
            <a:r>
              <a:rPr lang="ru-RU" sz="1300" dirty="0" smtClean="0"/>
              <a:t>Элементы</a:t>
            </a:r>
            <a:r>
              <a:rPr lang="ru-RU" sz="1300" dirty="0"/>
              <a:t>, содержащиеся в этой душистой траве, тонизируют организм, делают кости и зубную эмаль крепче, уменьшают вероятность появления судорог, оптимизируют процессы кроветворения, способствуют укреплению позвоночника, предупреждают сердечные заболевания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 smtClean="0"/>
              <a:t>Иван-чай полезен тем, что он помогает: </a:t>
            </a:r>
            <a:r>
              <a:rPr lang="ru-RU" sz="1300" dirty="0"/>
              <a:t>против простуды и вирусных заболеваний, при авитаминозе; активизировать иммунную систему; </a:t>
            </a:r>
            <a:r>
              <a:rPr lang="ru-RU" sz="1300" dirty="0" smtClean="0"/>
              <a:t>при </a:t>
            </a:r>
            <a:r>
              <a:rPr lang="ru-RU" sz="1300" dirty="0"/>
              <a:t>перенапряжениях, тревоге, </a:t>
            </a:r>
            <a:r>
              <a:rPr lang="ru-RU" sz="1300" dirty="0" smtClean="0"/>
              <a:t>стрессах; улучшить </a:t>
            </a:r>
            <a:r>
              <a:rPr lang="ru-RU" sz="1300" dirty="0"/>
              <a:t>настроение и </a:t>
            </a:r>
            <a:r>
              <a:rPr lang="ru-RU" sz="1300" dirty="0" smtClean="0"/>
              <a:t>расслабить; повысить </a:t>
            </a:r>
            <a:r>
              <a:rPr lang="ru-RU" sz="1300" dirty="0"/>
              <a:t>работоспособность, </a:t>
            </a:r>
            <a:r>
              <a:rPr lang="ru-RU" sz="1300" dirty="0" smtClean="0"/>
              <a:t>продуктивность; нормализовать сон;</a:t>
            </a:r>
            <a:r>
              <a:rPr lang="ru-RU" sz="1300" dirty="0"/>
              <a:t> </a:t>
            </a:r>
            <a:r>
              <a:rPr lang="ru-RU" sz="1300" dirty="0" smtClean="0"/>
              <a:t>получить </a:t>
            </a:r>
            <a:r>
              <a:rPr lang="ru-RU" sz="1300" dirty="0"/>
              <a:t>заряд энергии при упадке сил, истощении и восстановлении после </a:t>
            </a:r>
            <a:r>
              <a:rPr lang="ru-RU" sz="1300" dirty="0" smtClean="0"/>
              <a:t>болезни; поддержать </a:t>
            </a:r>
            <a:r>
              <a:rPr lang="ru-RU" sz="1300" dirty="0"/>
              <a:t>здоровую микрофлору </a:t>
            </a:r>
            <a:r>
              <a:rPr lang="ru-RU" sz="1300" dirty="0" smtClean="0"/>
              <a:t>кишечника; уменьшить </a:t>
            </a:r>
            <a:r>
              <a:rPr lang="ru-RU" sz="1300" dirty="0"/>
              <a:t>частоту возникновения головных </a:t>
            </a:r>
            <a:r>
              <a:rPr lang="ru-RU" sz="1300" dirty="0" smtClean="0"/>
              <a:t>болей; наладить </a:t>
            </a:r>
            <a:r>
              <a:rPr lang="ru-RU" sz="1300" dirty="0"/>
              <a:t>состояние кожи, слизистых, облегчить протекание воспалений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 smtClean="0"/>
              <a:t>А еще, если чаёк собран и заготовлен своими собственными руками, ценность его удваивается.</a:t>
            </a:r>
          </a:p>
          <a:p>
            <a:pPr algn="just"/>
            <a:endParaRPr lang="ru-RU" sz="1300" dirty="0"/>
          </a:p>
          <a:p>
            <a:pPr algn="just"/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4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600200"/>
            <a:ext cx="7014460" cy="4873625"/>
          </a:xfrm>
        </p:spPr>
      </p:pic>
      <p:sp>
        <p:nvSpPr>
          <p:cNvPr id="5" name="Выноска-облако 4"/>
          <p:cNvSpPr/>
          <p:nvPr/>
        </p:nvSpPr>
        <p:spPr>
          <a:xfrm>
            <a:off x="1691680" y="260648"/>
            <a:ext cx="5400600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 ВАМИ БЫЛА, Я НИКА КРУТОВА.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Приятной чайной церемонии!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22909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92088"/>
          </a:xfrm>
        </p:spPr>
        <p:txBody>
          <a:bodyPr/>
          <a:lstStyle/>
          <a:p>
            <a:pPr algn="ctr"/>
            <a:r>
              <a:rPr lang="ru-RU" b="1" dirty="0" smtClean="0"/>
              <a:t>История Иван-чая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1331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/>
              <a:t>У Иван-чая много имён самые распространённые : кипрей, Боровое зелье, богатырский чай, </a:t>
            </a:r>
            <a:r>
              <a:rPr lang="ru-RU" sz="1400" dirty="0" err="1"/>
              <a:t>копорский</a:t>
            </a:r>
            <a:r>
              <a:rPr lang="ru-RU" sz="1400" dirty="0"/>
              <a:t> чай, русский чай, но как не называй это все он, истинно русский напиток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Первые </a:t>
            </a:r>
            <a:r>
              <a:rPr lang="ru-RU" sz="1400" dirty="0"/>
              <a:t>упоминания об этом целебном напитке встречаются </a:t>
            </a:r>
            <a:r>
              <a:rPr lang="ru-RU" sz="1400" dirty="0" smtClean="0"/>
              <a:t>еще в </a:t>
            </a:r>
            <a:r>
              <a:rPr lang="ru-RU" sz="1400" dirty="0"/>
              <a:t>рукописях XII века. Как гласит легенда, Александр Невский отправился в </a:t>
            </a:r>
            <a:r>
              <a:rPr lang="ru-RU" sz="1400" dirty="0" err="1"/>
              <a:t>Копорскую</a:t>
            </a:r>
            <a:r>
              <a:rPr lang="ru-RU" sz="1400" dirty="0"/>
              <a:t> крепость, где сразился с полком германских крестоносцев. После тяжелой битвы монахи из местного монастыря дали князю попробовать Иван-чай. Выпив его, он уснул, словно младенец. На следующее утро великий князь почувствовал бодрость и силы. Александр Невский дал указание местному населению собирать «кипрей узколистный дабы поднять здравие и облегчить страдания воинов в бою</a:t>
            </a:r>
            <a:r>
              <a:rPr lang="ru-RU" sz="1400" dirty="0" smtClean="0"/>
              <a:t>».</a:t>
            </a:r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Производить </a:t>
            </a:r>
            <a:r>
              <a:rPr lang="ru-RU" sz="1400" dirty="0" err="1"/>
              <a:t>Копорский</a:t>
            </a:r>
            <a:r>
              <a:rPr lang="ru-RU" sz="1400" dirty="0"/>
              <a:t> чай в большом количестве стали во время правления Екатерины Второй. </a:t>
            </a:r>
            <a:r>
              <a:rPr lang="ru-RU" sz="1400" dirty="0" smtClean="0"/>
              <a:t>Придворный </a:t>
            </a:r>
            <a:r>
              <a:rPr lang="ru-RU" sz="1400" dirty="0"/>
              <a:t>императрицы Савелов, после путешествия в Китай, решил открыть в своем имении в Копорье чайное производство. Чай изготавливали на основе кипрея </a:t>
            </a:r>
            <a:r>
              <a:rPr lang="ru-RU" sz="1400" dirty="0" smtClean="0"/>
              <a:t>узколистного. Через </a:t>
            </a:r>
            <a:r>
              <a:rPr lang="ru-RU" sz="1400" dirty="0"/>
              <a:t>несколько лет Копорье начало поставлять чай в Москву, а вскоре и в Европу</a:t>
            </a:r>
            <a:r>
              <a:rPr lang="ru-RU" sz="1400" dirty="0" smtClean="0"/>
              <a:t>.</a:t>
            </a:r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>
              <a:spcBef>
                <a:spcPts val="0"/>
              </a:spcBef>
            </a:pPr>
            <a:r>
              <a:rPr lang="ru-RU" sz="1400" dirty="0"/>
              <a:t>После революции 1917 года и прихода к власти большевиков производство чая сошло на </a:t>
            </a:r>
            <a:r>
              <a:rPr lang="ru-RU" sz="1400" dirty="0" smtClean="0"/>
              <a:t>нет. Частичное </a:t>
            </a:r>
            <a:r>
              <a:rPr lang="ru-RU" sz="1400" dirty="0"/>
              <a:t>восстановление производства Русского чая произошло во время блокады Ленинграда — для восстановления своих сил солдаты заваривали себе чай из кипрея узколистого. Вместе с продуктами в Ленинград начали поставлять </a:t>
            </a:r>
            <a:r>
              <a:rPr lang="ru-RU" sz="1400" dirty="0" smtClean="0"/>
              <a:t>чай. В 90-е </a:t>
            </a:r>
            <a:r>
              <a:rPr lang="ru-RU" sz="1400" dirty="0"/>
              <a:t>годы </a:t>
            </a:r>
            <a:r>
              <a:rPr lang="ru-RU" sz="1400" dirty="0" smtClean="0"/>
              <a:t>лечебными </a:t>
            </a:r>
            <a:r>
              <a:rPr lang="ru-RU" sz="1400" dirty="0"/>
              <a:t>свойствами </a:t>
            </a:r>
            <a:r>
              <a:rPr lang="ru-RU" sz="1400" dirty="0" smtClean="0"/>
              <a:t>Иван – чая снова </a:t>
            </a:r>
            <a:r>
              <a:rPr lang="ru-RU" sz="1400" dirty="0"/>
              <a:t>заинтересовались отечественные медики и ученые.  </a:t>
            </a:r>
            <a:endParaRPr lang="ru-RU" sz="1400" dirty="0" smtClean="0"/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862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Готовим Иван-чай вместе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05.07.2020 года произведён первый сбор Ива-чая. Старались все без исключения.</a:t>
            </a:r>
          </a:p>
          <a:p>
            <a:r>
              <a:rPr lang="ru-RU" sz="1400" dirty="0" smtClean="0"/>
              <a:t>Сбор это самый ответственный момент, так как именно вкусовые качества будущего чая зависят от того, насколько «чисто» он был собран.</a:t>
            </a:r>
          </a:p>
          <a:p>
            <a:r>
              <a:rPr lang="ru-RU" sz="1400" dirty="0" smtClean="0"/>
              <a:t>Чтобы получить 100 грамм готового чая нужно собрать 1 килограмм его листа.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ня\Downloads\IMG_20200705_174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5009"/>
            <a:ext cx="3672408" cy="45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83568" y="4149080"/>
            <a:ext cx="3312368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Ширится, растёт заболевание.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Если хилый — сразу в гроб!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Сохранить здоровье чтоб,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Начинайте, люди, собирание!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8097258" y="476672"/>
            <a:ext cx="721072" cy="5760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7358 L -0.00018 0.31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Такой лист мы к сбору не рекомендуем.</a:t>
            </a:r>
            <a:endParaRPr lang="ru-RU" sz="13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Главный в процессе - дегустатор!!! Наш плохого не посоветует.</a:t>
            </a:r>
            <a:endParaRPr lang="ru-RU" sz="1300" dirty="0"/>
          </a:p>
        </p:txBody>
      </p:sp>
      <p:pic>
        <p:nvPicPr>
          <p:cNvPr id="2050" name="Picture 2" descr="C:\Users\саня\Downloads\IMG_20200705_174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724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ня\Downloads\IMG_20200705_175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123728" y="260648"/>
            <a:ext cx="3218656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Разговаривать не надо —Собирайте до упада.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Да не будьте мрачными и хмурыми!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301006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1400" cap="none" dirty="0" smtClean="0">
                <a:solidFill>
                  <a:prstClr val="black"/>
                </a:solidFill>
              </a:rPr>
              <a:t>      Вот </a:t>
            </a:r>
            <a:r>
              <a:rPr lang="ru-RU" sz="1400" cap="none" dirty="0">
                <a:solidFill>
                  <a:prstClr val="black"/>
                </a:solidFill>
              </a:rPr>
              <a:t>чайный лист </a:t>
            </a:r>
            <a:r>
              <a:rPr lang="ru-RU" sz="1400" cap="none" dirty="0" smtClean="0">
                <a:solidFill>
                  <a:prstClr val="black"/>
                </a:solidFill>
              </a:rPr>
              <a:t>собран. Думаете</a:t>
            </a:r>
            <a:r>
              <a:rPr lang="ru-RU" sz="1400" cap="none" dirty="0">
                <a:solidFill>
                  <a:prstClr val="black"/>
                </a:solidFill>
              </a:rPr>
              <a:t>, можно выдохнуть? Не тут-то было.</a:t>
            </a:r>
            <a:br>
              <a:rPr lang="ru-RU" sz="1400" cap="none" dirty="0">
                <a:solidFill>
                  <a:prstClr val="black"/>
                </a:solidFill>
              </a:rPr>
            </a:br>
            <a:r>
              <a:rPr lang="ru-RU" sz="1400" cap="none" dirty="0">
                <a:solidFill>
                  <a:prstClr val="black"/>
                </a:solidFill>
              </a:rPr>
              <a:t>Создаём для листочков эффект «парника», ночь он у нас </a:t>
            </a:r>
            <a:r>
              <a:rPr lang="ru-RU" sz="1400" cap="none" dirty="0" smtClean="0">
                <a:solidFill>
                  <a:prstClr val="black"/>
                </a:solidFill>
              </a:rPr>
              <a:t>должен протомиться </a:t>
            </a:r>
            <a:r>
              <a:rPr lang="ru-RU" sz="1400" cap="none" dirty="0">
                <a:solidFill>
                  <a:prstClr val="black"/>
                </a:solidFill>
              </a:rPr>
              <a:t>в целлофане. Периодически закрытый пакет </a:t>
            </a:r>
            <a:r>
              <a:rPr lang="ru-RU" sz="1400" cap="none" dirty="0" smtClean="0">
                <a:solidFill>
                  <a:prstClr val="black"/>
                </a:solidFill>
              </a:rPr>
              <a:t>подвергается </a:t>
            </a:r>
            <a:r>
              <a:rPr lang="ru-RU" sz="1400" cap="none" dirty="0">
                <a:solidFill>
                  <a:prstClr val="black"/>
                </a:solidFill>
              </a:rPr>
              <a:t>«встряске», при которой можно </a:t>
            </a:r>
            <a:r>
              <a:rPr lang="ru-RU" sz="1400" cap="none" dirty="0" smtClean="0">
                <a:solidFill>
                  <a:prstClr val="black"/>
                </a:solidFill>
              </a:rPr>
              <a:t>ощутить </a:t>
            </a:r>
            <a:r>
              <a:rPr lang="ru-RU" sz="1400" cap="none" dirty="0">
                <a:solidFill>
                  <a:prstClr val="black"/>
                </a:solidFill>
              </a:rPr>
              <a:t>исходящее от листочков тепло.</a:t>
            </a:r>
            <a:br>
              <a:rPr lang="ru-RU" sz="1400" cap="none" dirty="0">
                <a:solidFill>
                  <a:prstClr val="black"/>
                </a:solidFill>
              </a:rPr>
            </a:br>
            <a:r>
              <a:rPr lang="ru-RU" sz="1400" cap="none" dirty="0">
                <a:solidFill>
                  <a:prstClr val="black"/>
                </a:solidFill>
              </a:rPr>
              <a:t> Значит мы на верном пути!</a:t>
            </a:r>
            <a:br>
              <a:rPr lang="ru-RU" sz="1400" cap="none" dirty="0">
                <a:solidFill>
                  <a:prstClr val="black"/>
                </a:solidFill>
              </a:rPr>
            </a:b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аня\Downloads\IMG_20200705_175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6724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800484" y="1630863"/>
            <a:ext cx="3240360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Если очень вам неймётся-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Собирайте, чем придётся, Солнечными займитесь процедурами!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саня\Downloads\IMG_20200705_175148_resized_20201029_095054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/>
              <a:t>06.07.2020 года – следующий этап. </a:t>
            </a:r>
          </a:p>
          <a:p>
            <a:pPr algn="just"/>
            <a:r>
              <a:rPr lang="ru-RU" sz="1200" dirty="0" smtClean="0"/>
              <a:t>После ночи листочки чая стали жухлыми и потемнеют на глазах от контакта с воздухом.</a:t>
            </a:r>
          </a:p>
          <a:p>
            <a:pPr algn="just"/>
            <a:r>
              <a:rPr lang="ru-RU" sz="1200" dirty="0" smtClean="0"/>
              <a:t>Теперь начинаем лепить, да-да, именно лепить. </a:t>
            </a:r>
          </a:p>
          <a:p>
            <a:pPr algn="just"/>
            <a:r>
              <a:rPr lang="ru-RU" sz="1200" dirty="0" smtClean="0"/>
              <a:t>Из листочков начинаем лепить  «колбаски» и прокручивать  их через мясорубку. У нас была электрическая, чему мы спустя час процесса «</a:t>
            </a:r>
            <a:r>
              <a:rPr lang="ru-RU" sz="1200" dirty="0" err="1" smtClean="0"/>
              <a:t>колбасификации</a:t>
            </a:r>
            <a:r>
              <a:rPr lang="ru-RU" sz="1200" dirty="0" smtClean="0"/>
              <a:t>», были несказанно рады.</a:t>
            </a:r>
          </a:p>
          <a:p>
            <a:pPr algn="just"/>
            <a:r>
              <a:rPr lang="ru-RU" sz="1200" dirty="0" smtClean="0"/>
              <a:t>Аромат от процесса в квартире стоял </a:t>
            </a:r>
            <a:r>
              <a:rPr lang="ru-RU" sz="1200" dirty="0" err="1" smtClean="0"/>
              <a:t>необыЧАЙный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 smtClean="0"/>
          </a:p>
        </p:txBody>
      </p:sp>
      <p:pic>
        <p:nvPicPr>
          <p:cNvPr id="4098" name="Picture 2" descr="C:\Users\саня\Downloads\IMG_20200706_2227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3843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195736" y="260648"/>
            <a:ext cx="3240360" cy="11887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Если вы уже устали —Сели-встали, сели-встали.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страшны вам Арктика с Антарктикой!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саня\Downloads\IMG_20200706_222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8083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5121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Технические </a:t>
            </a:r>
            <a:r>
              <a:rPr lang="ru-RU" sz="1800" dirty="0"/>
              <a:t>неполадки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 тем временем …. </a:t>
            </a:r>
            <a:r>
              <a:rPr lang="ru-RU" sz="1400" dirty="0" smtClean="0"/>
              <a:t>ПОМОЩНИЧКИ!!!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4427984" y="116632"/>
            <a:ext cx="2520280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Вдох глубокий, руки шире,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спешите, три-четыре!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Бодрость духа, грация и пластика.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аня\Downloads\IMG_20200706_230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127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/>
              <a:t>После на 36-40 часов (не более) </a:t>
            </a:r>
            <a:r>
              <a:rPr lang="ru-RU" sz="1400" dirty="0" smtClean="0"/>
              <a:t>прокрученный через мясорубку лист помещает только в эмалированную кастрюлю или стеклянную ёмкость. </a:t>
            </a:r>
          </a:p>
          <a:p>
            <a:pPr algn="just"/>
            <a:r>
              <a:rPr lang="ru-RU" sz="1400" dirty="0" smtClean="0"/>
              <a:t>Если передержать указанное время, чай даст горечь.</a:t>
            </a:r>
          </a:p>
          <a:p>
            <a:pPr algn="just"/>
            <a:r>
              <a:rPr lang="ru-RU" sz="1400" dirty="0" smtClean="0"/>
              <a:t>Все слегка нужно примять, так чтобы не было воздушных прослоек, но и не особо плотно. Накрываем сверху крышкой, завернутой в целлофан, чуть меньшего диаметра, чем кастрюля. Груз сверху не нужен. Кастрюлю помещаем на указанное время в темное место.</a:t>
            </a:r>
          </a:p>
          <a:p>
            <a:pPr algn="just"/>
            <a:r>
              <a:rPr lang="ru-RU" sz="1400" dirty="0" smtClean="0"/>
              <a:t>Ни в коем случае не перемешиваем!</a:t>
            </a:r>
          </a:p>
          <a:p>
            <a:pPr algn="just"/>
            <a:r>
              <a:rPr lang="ru-RU" sz="1400" dirty="0" smtClean="0"/>
              <a:t>Всё, пошел процесс брожения или ферментации.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123" name="Picture 3" descr="C:\Users\саня\Downloads\IMG_20200720_213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195736" y="260648"/>
            <a:ext cx="3312368" cy="11167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Если вы в своей квартире-Лягте на пол - три-четыре!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- Выполняйте правильно движения!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Необходимое время прошло. Выкладываем суррогат будущего чая на противень, предварительно выстеленный бумагой для выпечки.  </a:t>
            </a:r>
          </a:p>
          <a:p>
            <a:pPr algn="just"/>
            <a:r>
              <a:rPr lang="ru-RU" sz="1400" dirty="0" smtClean="0"/>
              <a:t>Всё отправляем сушиться в духовку при температуре 60 °, не более, так как может потеряться витаминный состав чая.</a:t>
            </a:r>
          </a:p>
          <a:p>
            <a:pPr algn="just"/>
            <a:r>
              <a:rPr lang="ru-RU" sz="1400" dirty="0" smtClean="0"/>
              <a:t>Полностью духовку тоже не закрываем, так как нам необходима хорошая тяга. </a:t>
            </a:r>
          </a:p>
          <a:p>
            <a:pPr algn="just"/>
            <a:r>
              <a:rPr lang="ru-RU" sz="1400" dirty="0" smtClean="0"/>
              <a:t>Готовые листья не должны липнуть к рукам и выглядеть как труха, их скрутка должна ломаться. </a:t>
            </a:r>
          </a:p>
          <a:p>
            <a:pPr algn="just"/>
            <a:r>
              <a:rPr lang="ru-RU" sz="1400" dirty="0" smtClean="0"/>
              <a:t>После готовности, выключаем духовку, дверцу оставляем слегка открытом до остывания.</a:t>
            </a:r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146" name="Picture 2" descr="C:\Users\саня\Downloads\IMG_20200710_195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60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763688" y="260648"/>
            <a:ext cx="3744416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Прочь влияние извне -Привыкайте к новизне,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Вдох глубокий до изнеможения!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809</Words>
  <Application>Microsoft Office PowerPoint</Application>
  <PresentationFormat>Экран (4:3)</PresentationFormat>
  <Paragraphs>78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Чудо Иван-Чай</vt:lpstr>
      <vt:lpstr>История Иван-чая</vt:lpstr>
      <vt:lpstr>Готовим Иван-чай вместе</vt:lpstr>
      <vt:lpstr>Презентация PowerPoint</vt:lpstr>
      <vt:lpstr>      Вот чайный лист собран. Думаете, можно выдохнуть? Не тут-то было. Создаём для листочков эффект «парника», ночь он у нас должен протомиться в целлофане. Периодически закрытый пакет подвергается «встряске», при которой можно ощутить исходящее от листочков тепло.  Значит мы на верном пути! </vt:lpstr>
      <vt:lpstr>Презентация PowerPoint</vt:lpstr>
      <vt:lpstr>Технические неполадки </vt:lpstr>
      <vt:lpstr>Презентация PowerPoint</vt:lpstr>
      <vt:lpstr>Презентация PowerPoint</vt:lpstr>
      <vt:lpstr>Когда нацелен на результат, он не заставит себя долго ждать.</vt:lpstr>
      <vt:lpstr>Полезные свойства Иван-чая.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саня</dc:creator>
  <cp:lastModifiedBy>саня</cp:lastModifiedBy>
  <cp:revision>62</cp:revision>
  <dcterms:created xsi:type="dcterms:W3CDTF">2020-10-28T16:59:03Z</dcterms:created>
  <dcterms:modified xsi:type="dcterms:W3CDTF">2020-10-29T20:27:00Z</dcterms:modified>
</cp:coreProperties>
</file>