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965538" y="-1160165"/>
            <a:ext cx="6998578" cy="935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3</cp:revision>
  <dcterms:modified xsi:type="dcterms:W3CDTF">2020-05-21T08:40:23Z</dcterms:modified>
</cp:coreProperties>
</file>