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ork\Desktop\img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6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2033" y="1700808"/>
            <a:ext cx="7772400" cy="1470025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Тема: «Сестры милосердия»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Ксения Семёновна Константинова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4221088"/>
            <a:ext cx="6400800" cy="1584176"/>
          </a:xfrm>
        </p:spPr>
        <p:txBody>
          <a:bodyPr>
            <a:normAutofit/>
          </a:bodyPr>
          <a:lstStyle/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Выполнила: ученица 3 «А» класса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МОУ СОШ №40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Полякова Мария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Тверь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997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work\Desktop\img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23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19256" cy="1584176"/>
          </a:xfrm>
        </p:spPr>
        <p:txBody>
          <a:bodyPr>
            <a:noAutofit/>
          </a:bodyPr>
          <a:lstStyle/>
          <a:p>
            <a:pPr algn="just"/>
            <a:r>
              <a:rPr lang="ru-RU" sz="1600" b="1" i="1" u="sng" dirty="0" smtClean="0">
                <a:latin typeface="Times New Roman" pitchFamily="18" charset="0"/>
                <a:cs typeface="Times New Roman" pitchFamily="18" charset="0"/>
              </a:rPr>
              <a:t>Ксения Семёновна КОНСТАНТИНОВА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родилась в селе Сухая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Лубна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18 апреля 1925 года,  в семье крестьянина. Семилетнюю школу Ксения закончила  с отличием и поступила учиться в фельдшерско-акушерскую школу в городе Липецке. После окончания этой школы Ксения работала районом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здравотделении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Когда началась война, то Ксения дважды пыталась уйти на фронт, но райвоенкомат был непреступен: «Ещё слишком молода!»- твердил военком. В 1943 году ей всё-таки удаётся уйти на фронт добровольно.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588603"/>
            <a:ext cx="2304256" cy="3251297"/>
          </a:xfrm>
        </p:spPr>
      </p:pic>
    </p:spTree>
    <p:extLst>
      <p:ext uri="{BB962C8B-B14F-4D97-AF65-F5344CB8AC3E}">
        <p14:creationId xmlns:p14="http://schemas.microsoft.com/office/powerpoint/2010/main" val="203647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work\Desktop\img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8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2445684"/>
          </a:xfrm>
        </p:spPr>
        <p:txBody>
          <a:bodyPr>
            <a:normAutofit/>
          </a:bodyPr>
          <a:lstStyle/>
          <a:p>
            <a:pPr algn="l"/>
            <a:r>
              <a:rPr lang="ru-RU" sz="1200" dirty="0"/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  Ранним утром февраля, когда её близкие  ещё спали,  Ксения, взяв узелок, покинула дом. Только через несколько дней родные получили от неё весточку, где она писала: «Извини меня, мама, иначе я не могла поступить…» Ксения попадает в 204-ю стрелковую дивизию. Окончив краткосрочные курсы санинструктора, она попадает в 3-й батальон 730-го стрелкового  полка. Лето этого же года выдалось жарким, как в прямом, так и в переносном смысле. Части дивизии воевали под Курском. Та часть, где служила Ксения, оказалась на направлении главного удара вражеских войск. Дивизия день и ночь подвергалась массовому обстрелу, как с воздуха, так и танковыми атаками. Ксения выносила раненых с поля боя, оказывала им первую медицинскую помощь и тут же вновь возвращалась на передовую. Бойцы дивизии отражали атаку за атакой противника, а потом поднялись сами в контратаку. Рядом с ними бежала и Ксения. После одной из одних таких атак очнулась Ксения уже в госпитале в Туле, как ей потом рассказали, рядом с ней разорвалась мина.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007" y="3429000"/>
            <a:ext cx="4521986" cy="2434336"/>
          </a:xfrm>
        </p:spPr>
      </p:pic>
    </p:spTree>
    <p:extLst>
      <p:ext uri="{BB962C8B-B14F-4D97-AF65-F5344CB8AC3E}">
        <p14:creationId xmlns:p14="http://schemas.microsoft.com/office/powerpoint/2010/main" val="2443839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work\Desktop\img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4" y="-10019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908720"/>
            <a:ext cx="8373616" cy="3528392"/>
          </a:xfrm>
        </p:spPr>
        <p:txBody>
          <a:bodyPr>
            <a:normAutofit fontScale="90000"/>
          </a:bodyPr>
          <a:lstStyle/>
          <a:p>
            <a:pPr algn="l"/>
            <a:r>
              <a:rPr lang="ru-RU" sz="1200" dirty="0" smtClean="0"/>
              <a:t>	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воспоминаний военного врача: «Как-то раз в кабинет начальника госпиталя вошла невысокого роста, щупленькая, с бледным, мальчишечьим  лицом, девушка. Одежда на ней несуразно висела. Старый, больничный халат был больше её на три размера. Ноги были всунуты  в тапки, в которых она утопала. Не успела она ещё ничего сказать, как начальник её спросил: «Как фамилия, больная? Зачем пришли?» - «Я не  согласна с лечащим врачом», -  начала та. Девушка вдруг расхрабрилась и даже подошла вплотную к столу, за которым сидел начальник.</a:t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«И чем же вы недовольны им, как ваша фамилия?»- снова повторил начальник.</a:t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«Да, я не согласна, – оборвала она его разговор. А фамилия моя Константинова».</a:t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«А…- протянул тут же начальник. Значит Константинова, ту, что с Курской Дуги доставили, с контузией и ранением?»</a:t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«Да, та самая», – ответила девушка смело.</a:t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«Ну и чем же вы недовольны, чем же не угодил вам лечащий врач?» – вновь повторил вопрос начальник.</a:t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«Потому, что Ваш лечащий врач…» - « Не наш, а Ваш»,- перебил её начальник.</a:t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«Какая разница, ну мой лечащий врач, утверждает, что я якобы должна остаться в тылу. А я хочу на фронт, да ещё только в свою часть. Я совершенно здорова!»</a:t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«Милая, - ласково начал начальник. Вы такая худенькая, бледненькая, да ещё и слабая после ранения, куда вам на фронт? Да и на Курской Дуге уже давно всё кончено: немцы бегут, где вы будете «своих» искать?»</a:t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«Я знаю, где мне их искать. Я здорова! – упрямо твердила девушка. - И я не уйду от вас, пока вы не выпишите меня на фронт и укажите в выписке: «Направляется в такую-то часть, то есть в мою часть».</a:t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Начальник рассмеялся.</a:t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«Ну и упрямая же ты, - начал он.- Ну что же, буду просить вашего лечащего врача, чтобы он пошёл вам навстречу».</a:t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4365104"/>
            <a:ext cx="2640827" cy="1617663"/>
          </a:xfrm>
        </p:spPr>
      </p:pic>
    </p:spTree>
    <p:extLst>
      <p:ext uri="{BB962C8B-B14F-4D97-AF65-F5344CB8AC3E}">
        <p14:creationId xmlns:p14="http://schemas.microsoft.com/office/powerpoint/2010/main" val="3621531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work\Desktop\img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5328592"/>
          </a:xfrm>
        </p:spPr>
        <p:txBody>
          <a:bodyPr>
            <a:normAutofit/>
          </a:bodyPr>
          <a:lstStyle/>
          <a:p>
            <a:pPr algn="l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Вернулась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она всё-таки вновь на фронт. Её фронтовые друзья вели уже бои под Смоленском. Бои шли такие ожесточённые, что некоторые населённые пункты переходили то к врагу, то вновь отвоёвывали их наши войска, так бывало на дню несколько раз. Подойдя к городу Витебску, перед этим всю ночь подразделение шло к населённому пункту, лишь на рассвете, близ деревни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Узгорки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что под Витебском, вступили в бой. Силы были неравны. Противник в два раза превосходил подразделение, которое после ночного марш-броска уже было измучено от бессонной ночи.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Несли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большие потери. Ксения не успевала выносить раненых с поля боя. Тут она вдруг узнаёт, что ранен командир батальона. Она тут же, не раздумывая, бежит к нему на помощь. Когда она его нашла, то он был уже в тяжёлом состоянии. Его надо было срочно доставить в медпункт. И тут она решается это сделать сама. Вначале он кое-как шёл, потом она уже его тащила практически на себе, так как он всё слабел и слабел. Когда она его каким-то образом дотащила до медпункта, то там были поражены её силой и смелостью. Но Ксения, не сделав даже передышки, тут же засобиралась назад. Ей дали повозку, чтобы она привезла остальных раненых, а не тащила на себе. Сейчас она нетерпеливо погоняла возницу, покрикивая на неё: «Ну, быстрей, быстрее же», а сама прислушивалась к бою, который был слышен издалека. Там, куда она возвращалась, шли ожесточённые бои, и бойцы сейчас нуждались в её помощи. Телегу потряхивало на ухабах. Ксения не замечала тряски, нервы сейчас у неё были на пределе. Солнце садилось. Ветер бодрил уставшее тело. «Как здесь красиво!»– подумала она, глядя по сторонам.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962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work\Desktop\img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8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700808"/>
            <a:ext cx="8229600" cy="3096344"/>
          </a:xfrm>
        </p:spPr>
        <p:txBody>
          <a:bodyPr>
            <a:noAutofit/>
          </a:bodyPr>
          <a:lstStyle/>
          <a:p>
            <a:pPr algn="l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Стояли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красивые краски осени. Паутина нависла на высокой траве, которая обрамляла просёлочную дорогу, по которой ехала Ксения. Сейчас она вспомнила свои рязанские просторы, осень в тех  краях. И на ум пришли стихи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А.С.Пушкина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«Унылая пора! Очей очарованье!...» Она мысленно читала стихотворение. Остановившись на полуслове, она стала  быстро погонять ездового. Подъехав к месту назначения, её там уже ждали тяжелораненые больные. Соскочив с повозки, она начала располагать всех раненых в ней. Легкораненые помогали ей положить на телегу тяжелораненых. Мест не хватало, она сожалела об этом. Вдруг раздались взрывы и автоматные очереди. Ксения увидела, что с холма, недалеко от них, спускается большая группа фрицев. Сейчас она думала только об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одном:«Мне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надо спасти раненых». Схватив автомат, кем-то оставленный у дороги, она кинулась навстречу врагу. Немцы видели повозку с ранеными, но, тем не менее, не прекращали стрелять и подходили всё ближе и ближе. Ксения первой же очередью сразила  нескольких фашистов, другие в это время упали в траву и притаились. Она долго и прицельно стреляла во врага, но силы были неравны. Ксения была ранена в голову, потеряла сознание и попала в плен. В плену её ежедневно пытали, но ничего не добившись, расстреляли.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64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work\Desktop\img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143000"/>
          </a:xfrm>
        </p:spPr>
        <p:txBody>
          <a:bodyPr>
            <a:no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4 июня 1944 года Ксении Семёновне Константиновой было присвоено 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звание Героя Советского Союза, «Золотая Звезда»,  а так же орден Ленина –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посмертно. В городе Липецке установлена мемориальная плита, в память о героине, а площадь Клубная переименована в площадь  Константиновой.  В Смоленской области стоит обелиск, где покоится в братской могиле Константинова Ксения Семёновна.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370" y="2636839"/>
            <a:ext cx="4850878" cy="3231898"/>
          </a:xfrm>
        </p:spPr>
      </p:pic>
    </p:spTree>
    <p:extLst>
      <p:ext uri="{BB962C8B-B14F-4D97-AF65-F5344CB8AC3E}">
        <p14:creationId xmlns:p14="http://schemas.microsoft.com/office/powerpoint/2010/main" val="37063796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35</Words>
  <Application>Microsoft Office PowerPoint</Application>
  <PresentationFormat>Экран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Тема: «Сестры милосердия» Ксения Семёновна Константинова </vt:lpstr>
      <vt:lpstr>Ксения Семёновна КОНСТАНТИНОВА родилась в селе Сухая Лубна, 18 апреля 1925 года,  в семье крестьянина. Семилетнюю школу Ксения закончила  с отличием и поступила учиться в фельдшерско-акушерскую школу в городе Липецке. После окончания этой школы Ксения работала районом здравотделении. Когда началась война, то Ксения дважды пыталась уйти на фронт, но райвоенкомат был непреступен: «Ещё слишком молода!»- твердил военком. В 1943 году ей всё-таки удаётся уйти на фронт добровольно.</vt:lpstr>
      <vt:lpstr>    Ранним утром февраля, когда её близкие  ещё спали,  Ксения, взяв узелок, покинула дом. Только через несколько дней родные получили от неё весточку, где она писала: «Извини меня, мама, иначе я не могла поступить…» Ксения попадает в 204-ю стрелковую дивизию. Окончив краткосрочные курсы санинструктора, она попадает в 3-й батальон 730-го стрелкового  полка. Лето этого же года выдалось жарким, как в прямом, так и в переносном смысле. Части дивизии воевали под Курском. Та часть, где служила Ксения, оказалась на направлении главного удара вражеских войск. Дивизия день и ночь подвергалась массовому обстрелу, как с воздуха, так и танковыми атаками. Ксения выносила раненых с поля боя, оказывала им первую медицинскую помощь и тут же вновь возвращалась на передовую. Бойцы дивизии отражали атаку за атакой противника, а потом поднялись сами в контратаку. Рядом с ними бежала и Ксения. После одной из одних таких атак очнулась Ксения уже в госпитале в Туле, как ей потом рассказали, рядом с ней разорвалась мина. </vt:lpstr>
      <vt:lpstr> Из воспоминаний военного врача: «Как-то раз в кабинет начальника госпиталя вошла невысокого роста, щупленькая, с бледным, мальчишечьим  лицом, девушка. Одежда на ней несуразно висела. Старый, больничный халат был больше её на три размера. Ноги были всунуты  в тапки, в которых она утопала. Не успела она ещё ничего сказать, как начальник её спросил: «Как фамилия, больная? Зачем пришли?» - «Я не  согласна с лечащим врачом», -  начала та. Девушка вдруг расхрабрилась и даже подошла вплотную к столу, за которым сидел начальник. «И чем же вы недовольны им, как ваша фамилия?»- снова повторил начальник. «Да, я не согласна, – оборвала она его разговор. А фамилия моя Константинова». «А…- протянул тут же начальник. Значит Константинова, ту, что с Курской Дуги доставили, с контузией и ранением?» «Да, та самая», – ответила девушка смело. «Ну и чем же вы недовольны, чем же не угодил вам лечащий врач?» – вновь повторил вопрос начальник. «Потому, что Ваш лечащий врач…» - « Не наш, а Ваш»,- перебил её начальник. «Какая разница, ну мой лечащий врач, утверждает, что я якобы должна остаться в тылу. А я хочу на фронт, да ещё только в свою часть. Я совершенно здорова!» «Милая, - ласково начал начальник. Вы такая худенькая, бледненькая, да ещё и слабая после ранения, куда вам на фронт? Да и на Курской Дуге уже давно всё кончено: немцы бегут, где вы будете «своих» искать?» «Я знаю, где мне их искать. Я здорова! – упрямо твердила девушка. - И я не уйду от вас, пока вы не выпишите меня на фронт и укажите в выписке: «Направляется в такую-то часть, то есть в мою часть». Начальник рассмеялся. «Ну и упрямая же ты, - начал он.- Ну что же, буду просить вашего лечащего врача, чтобы он пошёл вам навстречу». </vt:lpstr>
      <vt:lpstr> Вернулась она всё-таки вновь на фронт. Её фронтовые друзья вели уже бои под Смоленском. Бои шли такие ожесточённые, что некоторые населённые пункты переходили то к врагу, то вновь отвоёвывали их наши войска, так бывало на дню несколько раз. Подойдя к городу Витебску, перед этим всю ночь подразделение шло к населённому пункту, лишь на рассвете, близ деревни Узгорки, что под Витебском, вступили в бой. Силы были неравны. Противник в два раза превосходил подразделение, которое после ночного марш-броска уже было измучено от бессонной ночи.  Несли большие потери. Ксения не успевала выносить раненых с поля боя. Тут она вдруг узнаёт, что ранен командир батальона. Она тут же, не раздумывая, бежит к нему на помощь. Когда она его нашла, то он был уже в тяжёлом состоянии. Его надо было срочно доставить в медпункт. И тут она решается это сделать сама. Вначале он кое-как шёл, потом она уже его тащила практически на себе, так как он всё слабел и слабел. Когда она его каким-то образом дотащила до медпункта, то там были поражены её силой и смелостью. Но Ксения, не сделав даже передышки, тут же засобиралась назад. Ей дали повозку, чтобы она привезла остальных раненых, а не тащила на себе. Сейчас она нетерпеливо погоняла возницу, покрикивая на неё: «Ну, быстрей, быстрее же», а сама прислушивалась к бою, который был слышен издалека. Там, куда она возвращалась, шли ожесточённые бои, и бойцы сейчас нуждались в её помощи. Телегу потряхивало на ухабах. Ксения не замечала тряски, нервы сейчас у неё были на пределе. Солнце садилось. Ветер бодрил уставшее тело. «Как здесь красиво!»– подумала она, глядя по сторонам. </vt:lpstr>
      <vt:lpstr> Стояли красивые краски осени. Паутина нависла на высокой траве, которая обрамляла просёлочную дорогу, по которой ехала Ксения. Сейчас она вспомнила свои рязанские просторы, осень в тех  краях. И на ум пришли стихи А.С.Пушкина: «Унылая пора! Очей очарованье!...» Она мысленно читала стихотворение. Остановившись на полуслове, она стала  быстро погонять ездового. Подъехав к месту назначения, её там уже ждали тяжелораненые больные. Соскочив с повозки, она начала располагать всех раненых в ней. Легкораненые помогали ей положить на телегу тяжелораненых. Мест не хватало, она сожалела об этом. Вдруг раздались взрывы и автоматные очереди. Ксения увидела, что с холма, недалеко от них, спускается большая группа фрицев. Сейчас она думала только об одном:«Мне надо спасти раненых». Схватив автомат, кем-то оставленный у дороги, она кинулась навстречу врагу. Немцы видели повозку с ранеными, но, тем не менее, не прекращали стрелять и подходили всё ближе и ближе. Ксения первой же очередью сразила  нескольких фашистов, другие в это время упали в траву и притаились. Она долго и прицельно стреляла во врага, но силы были неравны. Ксения была ранена в голову, потеряла сознание и попала в плен. В плену её ежедневно пытали, но ничего не добившись, расстреляли. </vt:lpstr>
      <vt:lpstr>4 июня 1944 года Ксении Семёновне Константиновой было присвоено звание Героя Советского Союза, «Золотая Звезда»,  а так же орден Ленина – посмертно. В городе Липецке установлена мемориальная плита, в память о героине, а площадь Клубная переименована в площадь  Константиновой.  В Смоленской области стоит обелиск, где покоится в братской могиле Константинова Ксения Семёновна.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work</dc:creator>
  <cp:lastModifiedBy>work</cp:lastModifiedBy>
  <cp:revision>9</cp:revision>
  <dcterms:created xsi:type="dcterms:W3CDTF">2020-05-08T19:39:27Z</dcterms:created>
  <dcterms:modified xsi:type="dcterms:W3CDTF">2020-05-08T21:02:16Z</dcterms:modified>
</cp:coreProperties>
</file>