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4590F-DFE2-409D-ACD2-3BDE63EE477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69303-980A-4ECD-8627-94C2EC5E0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756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69303-980A-4ECD-8627-94C2EC5E046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710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86409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Дорога памяти</a:t>
            </a:r>
            <a:br>
              <a:rPr lang="ru-RU" dirty="0" smtClean="0"/>
            </a:br>
            <a:r>
              <a:rPr lang="ru-RU" dirty="0" err="1" smtClean="0"/>
              <a:t>Шидакова</a:t>
            </a:r>
            <a:r>
              <a:rPr lang="ru-RU" dirty="0" smtClean="0"/>
              <a:t> </a:t>
            </a:r>
            <a:r>
              <a:rPr lang="ru-RU" dirty="0" smtClean="0"/>
              <a:t>Арина 2Г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1700808"/>
            <a:ext cx="4392488" cy="4320480"/>
          </a:xfrm>
        </p:spPr>
        <p:txBody>
          <a:bodyPr>
            <a:normAutofit lnSpcReduction="10000"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Я хочу рассказать о своей прабабушке Постниковой Александре Григорьевне (1922-1977)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Прабабушка жила в г. Каргополь Архангельской области. Когда началась война ей было 19 лет, она работала в детском доме малютки нянечкой. Летом 1941 года их детский дом эвакуировали в Сибирь, в город Челябинск. Все дети, воспитатели, нянечки поехали туда. Всю войну прабабушка провела в эвакуации, она заменяла маленьким детишкам-сиротам и маму, и папу, находясь сними целыми сутками.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Когда закончилась война, они все вернулись на Родину</a:t>
            </a:r>
            <a:r>
              <a:rPr lang="ru-RU" sz="1800" dirty="0" smtClean="0"/>
              <a:t>.</a:t>
            </a:r>
          </a:p>
          <a:p>
            <a:endParaRPr lang="ru-RU" sz="1800" dirty="0"/>
          </a:p>
          <a:p>
            <a:endParaRPr lang="ru-RU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280831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803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86409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Дорога памяти</a:t>
            </a:r>
            <a:br>
              <a:rPr lang="ru-RU" dirty="0" smtClean="0"/>
            </a:br>
            <a:r>
              <a:rPr lang="ru-RU" dirty="0" err="1" smtClean="0"/>
              <a:t>Шидакова</a:t>
            </a:r>
            <a:r>
              <a:rPr lang="ru-RU" dirty="0" smtClean="0"/>
              <a:t> </a:t>
            </a:r>
            <a:r>
              <a:rPr lang="ru-RU" dirty="0" smtClean="0"/>
              <a:t>Александра 2Г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1700808"/>
            <a:ext cx="4392488" cy="432048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Мой прадедушка  Шидаков Николай Ефимович ( 1921-1992) принимал участие в Великой Отечественной Войне.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Его призвали на войну в июле 1941 с г. Каргополя   Архангельской области. Он попал на Ленинградский фронт, связистом. Прадедушка освобождал Ленинград от блокады. Во время боя он получил тяжелое ранение в голову ,но врачи его спасли и он снова вернулся на фронт. Он прошел всю войну ,был награжден медалями и орденами!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Я очень горжусь своим прадедушкой!</a:t>
            </a:r>
          </a:p>
          <a:p>
            <a:endParaRPr lang="ru-RU" sz="1800" dirty="0"/>
          </a:p>
          <a:p>
            <a:endParaRPr lang="ru-RU" sz="1800" dirty="0"/>
          </a:p>
        </p:txBody>
      </p:sp>
      <p:pic>
        <p:nvPicPr>
          <p:cNvPr id="6" name="Picture 2" descr="C:\Users\оля\Desktop\ДРЕВО\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24036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2775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178</Words>
  <Application>Microsoft Office PowerPoint</Application>
  <PresentationFormat>Экран (4:3)</PresentationFormat>
  <Paragraphs>9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Дорога памяти Шидакова Арина 2Г</vt:lpstr>
      <vt:lpstr>Дорога памяти Шидакова Александра 2Г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Шидакова Арина 2Г</dc:title>
  <dc:creator>оля</dc:creator>
  <cp:lastModifiedBy>Anastasia</cp:lastModifiedBy>
  <cp:revision>7</cp:revision>
  <dcterms:created xsi:type="dcterms:W3CDTF">2020-04-13T13:35:59Z</dcterms:created>
  <dcterms:modified xsi:type="dcterms:W3CDTF">2020-04-24T15:06:52Z</dcterms:modified>
</cp:coreProperties>
</file>