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3" r:id="rId1"/>
  </p:sldMasterIdLst>
  <p:notesMasterIdLst>
    <p:notesMasterId r:id="rId15"/>
  </p:notesMasterIdLst>
  <p:sldIdLst>
    <p:sldId id="256" r:id="rId2"/>
    <p:sldId id="257" r:id="rId3"/>
    <p:sldId id="259" r:id="rId4"/>
    <p:sldId id="292" r:id="rId5"/>
    <p:sldId id="293" r:id="rId6"/>
    <p:sldId id="260" r:id="rId7"/>
    <p:sldId id="289" r:id="rId8"/>
    <p:sldId id="290" r:id="rId9"/>
    <p:sldId id="291" r:id="rId10"/>
    <p:sldId id="284" r:id="rId11"/>
    <p:sldId id="282" r:id="rId12"/>
    <p:sldId id="285" r:id="rId13"/>
    <p:sldId id="294" r:id="rId14"/>
  </p:sldIdLst>
  <p:sldSz cx="9144000" cy="5143500" type="screen16x9"/>
  <p:notesSz cx="6797675" cy="9926638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Oswald" charset="0"/>
      <p:regular r:id="rId20"/>
      <p:bold r:id="rId2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D4BDB789-2A39-4930-AC28-9908D39E3038}">
  <a:tblStyle styleId="{D4BDB789-2A39-4930-AC28-9908D39E30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F85BC6B-3AED-4EBD-B94B-4913581DC58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-64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D6C4DC-724D-467E-AA70-44586A3D7C13}" type="doc">
      <dgm:prSet loTypeId="urn:microsoft.com/office/officeart/2009/3/layout/IncreasingArrowsProcess" loCatId="process" qsTypeId="urn:microsoft.com/office/officeart/2005/8/quickstyle/simple1#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75C61B8E-42B1-4FCD-9386-D1845D729DB4}">
      <dgm:prSet phldrT="[Текст]"/>
      <dgm:spPr/>
      <dgm:t>
        <a:bodyPr/>
        <a:lstStyle/>
        <a:p>
          <a:r>
            <a:rPr lang="ru-RU" dirty="0"/>
            <a:t>Подготовительный этап</a:t>
          </a:r>
        </a:p>
      </dgm:t>
    </dgm:pt>
    <dgm:pt modelId="{BC464ED4-D30B-477A-9634-790EA302D5F0}" type="parTrans" cxnId="{0A064247-AAFE-4592-8BDB-4600893D3AD9}">
      <dgm:prSet/>
      <dgm:spPr/>
      <dgm:t>
        <a:bodyPr/>
        <a:lstStyle/>
        <a:p>
          <a:endParaRPr lang="ru-RU"/>
        </a:p>
      </dgm:t>
    </dgm:pt>
    <dgm:pt modelId="{4D43F58E-3749-42FF-8D8E-AFEAD7A748AD}" type="sibTrans" cxnId="{0A064247-AAFE-4592-8BDB-4600893D3AD9}">
      <dgm:prSet/>
      <dgm:spPr/>
      <dgm:t>
        <a:bodyPr/>
        <a:lstStyle/>
        <a:p>
          <a:endParaRPr lang="ru-RU"/>
        </a:p>
      </dgm:t>
    </dgm:pt>
    <dgm:pt modelId="{D4C93F86-5A8C-42B5-9D60-6F6A74ABB81F}">
      <dgm:prSet phldrT="[Текст]"/>
      <dgm:spPr/>
      <dgm:t>
        <a:bodyPr/>
        <a:lstStyle/>
        <a:p>
          <a:r>
            <a:rPr lang="ru-RU" dirty="0"/>
            <a:t>Регистрация</a:t>
          </a:r>
        </a:p>
        <a:p>
          <a:r>
            <a:rPr lang="ru-RU" dirty="0"/>
            <a:t>Взаимодействие с родителями</a:t>
          </a:r>
        </a:p>
        <a:p>
          <a:r>
            <a:rPr lang="ru-RU" dirty="0">
              <a:solidFill>
                <a:srgbClr val="FF0000"/>
              </a:solidFill>
            </a:rPr>
            <a:t>Обучающие семинары</a:t>
          </a:r>
        </a:p>
      </dgm:t>
    </dgm:pt>
    <dgm:pt modelId="{33582E0B-2844-4ED4-A655-CAC2BE36C9F1}" type="parTrans" cxnId="{23E40B1B-2DEC-423F-96B4-B0D13A22C0DE}">
      <dgm:prSet/>
      <dgm:spPr/>
      <dgm:t>
        <a:bodyPr/>
        <a:lstStyle/>
        <a:p>
          <a:endParaRPr lang="ru-RU"/>
        </a:p>
      </dgm:t>
    </dgm:pt>
    <dgm:pt modelId="{08B34D8E-9A0F-4E91-A237-252C9156C192}" type="sibTrans" cxnId="{23E40B1B-2DEC-423F-96B4-B0D13A22C0DE}">
      <dgm:prSet/>
      <dgm:spPr/>
      <dgm:t>
        <a:bodyPr/>
        <a:lstStyle/>
        <a:p>
          <a:endParaRPr lang="ru-RU"/>
        </a:p>
      </dgm:t>
    </dgm:pt>
    <dgm:pt modelId="{47C28811-8102-4748-88A0-7191E55F5E39}">
      <dgm:prSet phldrT="[Текст]"/>
      <dgm:spPr/>
      <dgm:t>
        <a:bodyPr/>
        <a:lstStyle/>
        <a:p>
          <a:r>
            <a:rPr lang="ru-RU" dirty="0"/>
            <a:t>Определение ресурсов</a:t>
          </a:r>
        </a:p>
      </dgm:t>
    </dgm:pt>
    <dgm:pt modelId="{531B65A8-0693-4B8C-8454-FAE147C81D45}" type="parTrans" cxnId="{85ABE60B-7619-4FB5-97F3-0988E4B05C95}">
      <dgm:prSet/>
      <dgm:spPr/>
      <dgm:t>
        <a:bodyPr/>
        <a:lstStyle/>
        <a:p>
          <a:endParaRPr lang="ru-RU"/>
        </a:p>
      </dgm:t>
    </dgm:pt>
    <dgm:pt modelId="{78A04CC2-880A-4287-8CE2-2910F34F2D8F}" type="sibTrans" cxnId="{85ABE60B-7619-4FB5-97F3-0988E4B05C95}">
      <dgm:prSet/>
      <dgm:spPr/>
      <dgm:t>
        <a:bodyPr/>
        <a:lstStyle/>
        <a:p>
          <a:endParaRPr lang="ru-RU"/>
        </a:p>
      </dgm:t>
    </dgm:pt>
    <dgm:pt modelId="{E72C314B-998E-44F0-B720-FD24131A29B0}">
      <dgm:prSet phldrT="[Текст]"/>
      <dgm:spPr/>
      <dgm:t>
        <a:bodyPr/>
        <a:lstStyle/>
        <a:p>
          <a:r>
            <a:rPr lang="ru-RU" dirty="0"/>
            <a:t>Апробация платформ</a:t>
          </a:r>
        </a:p>
        <a:p>
          <a:r>
            <a:rPr lang="ru-RU" dirty="0"/>
            <a:t>Выбор интернет ресурсов</a:t>
          </a:r>
        </a:p>
        <a:p>
          <a:r>
            <a:rPr lang="ru-RU" dirty="0">
              <a:solidFill>
                <a:srgbClr val="FF0000"/>
              </a:solidFill>
            </a:rPr>
            <a:t>Содержательная модель </a:t>
          </a:r>
          <a:r>
            <a:rPr lang="ru-RU" dirty="0" err="1">
              <a:solidFill>
                <a:srgbClr val="FF0000"/>
              </a:solidFill>
            </a:rPr>
            <a:t>дистанта</a:t>
          </a:r>
          <a:endParaRPr lang="ru-RU" dirty="0">
            <a:solidFill>
              <a:srgbClr val="FF0000"/>
            </a:solidFill>
          </a:endParaRPr>
        </a:p>
        <a:p>
          <a:endParaRPr lang="ru-RU" dirty="0"/>
        </a:p>
      </dgm:t>
    </dgm:pt>
    <dgm:pt modelId="{A56D449A-1D7E-449D-BADC-775F90AE896E}" type="parTrans" cxnId="{C6EEA587-F7E0-4193-A98D-E313DA094121}">
      <dgm:prSet/>
      <dgm:spPr/>
      <dgm:t>
        <a:bodyPr/>
        <a:lstStyle/>
        <a:p>
          <a:endParaRPr lang="ru-RU"/>
        </a:p>
      </dgm:t>
    </dgm:pt>
    <dgm:pt modelId="{BEA88B7C-B7B0-485C-8A64-946198DF8BB2}" type="sibTrans" cxnId="{C6EEA587-F7E0-4193-A98D-E313DA094121}">
      <dgm:prSet/>
      <dgm:spPr/>
      <dgm:t>
        <a:bodyPr/>
        <a:lstStyle/>
        <a:p>
          <a:endParaRPr lang="ru-RU"/>
        </a:p>
      </dgm:t>
    </dgm:pt>
    <dgm:pt modelId="{03C64C6E-311F-4763-96D7-4DB46827C5AE}">
      <dgm:prSet phldrT="[Текст]"/>
      <dgm:spPr/>
      <dgm:t>
        <a:bodyPr/>
        <a:lstStyle/>
        <a:p>
          <a:r>
            <a:rPr lang="ru-RU" dirty="0"/>
            <a:t>Модель </a:t>
          </a:r>
          <a:r>
            <a:rPr lang="ru-RU" dirty="0" err="1"/>
            <a:t>дистанта</a:t>
          </a:r>
          <a:endParaRPr lang="ru-RU" dirty="0"/>
        </a:p>
      </dgm:t>
    </dgm:pt>
    <dgm:pt modelId="{6C719DF5-0BA1-41D6-AB12-866D2ED2BF6A}" type="parTrans" cxnId="{0F47BD9F-5B39-4C45-A736-434CAC568A20}">
      <dgm:prSet/>
      <dgm:spPr/>
      <dgm:t>
        <a:bodyPr/>
        <a:lstStyle/>
        <a:p>
          <a:endParaRPr lang="ru-RU"/>
        </a:p>
      </dgm:t>
    </dgm:pt>
    <dgm:pt modelId="{81D5FE7C-91B1-4563-A316-68007F4367AB}" type="sibTrans" cxnId="{0F47BD9F-5B39-4C45-A736-434CAC568A20}">
      <dgm:prSet/>
      <dgm:spPr/>
      <dgm:t>
        <a:bodyPr/>
        <a:lstStyle/>
        <a:p>
          <a:endParaRPr lang="ru-RU"/>
        </a:p>
      </dgm:t>
    </dgm:pt>
    <dgm:pt modelId="{FB003379-6089-466F-8343-9C45F8E6F79E}">
      <dgm:prSet phldrT="[Текст]"/>
      <dgm:spPr/>
      <dgm:t>
        <a:bodyPr/>
        <a:lstStyle/>
        <a:p>
          <a:r>
            <a:rPr lang="ru-RU" dirty="0"/>
            <a:t>Режим </a:t>
          </a:r>
          <a:r>
            <a:rPr lang="ru-RU" dirty="0" err="1"/>
            <a:t>дистанта</a:t>
          </a:r>
          <a:endParaRPr lang="ru-RU" dirty="0"/>
        </a:p>
        <a:p>
          <a:r>
            <a:rPr lang="ru-RU" dirty="0"/>
            <a:t>Формат обратной связи</a:t>
          </a:r>
        </a:p>
        <a:p>
          <a:r>
            <a:rPr lang="ru-RU" dirty="0"/>
            <a:t>Инструкции для всех участников</a:t>
          </a:r>
        </a:p>
        <a:p>
          <a:endParaRPr lang="ru-RU" dirty="0"/>
        </a:p>
      </dgm:t>
    </dgm:pt>
    <dgm:pt modelId="{EF214C87-8A6D-47CB-B68E-DF193539DF2B}" type="parTrans" cxnId="{9947226A-E236-4FA0-8FDC-D477F666E31B}">
      <dgm:prSet/>
      <dgm:spPr/>
      <dgm:t>
        <a:bodyPr/>
        <a:lstStyle/>
        <a:p>
          <a:endParaRPr lang="ru-RU"/>
        </a:p>
      </dgm:t>
    </dgm:pt>
    <dgm:pt modelId="{5E3118B0-5FB8-4671-8272-1891BAD5F4B6}" type="sibTrans" cxnId="{9947226A-E236-4FA0-8FDC-D477F666E31B}">
      <dgm:prSet/>
      <dgm:spPr/>
      <dgm:t>
        <a:bodyPr/>
        <a:lstStyle/>
        <a:p>
          <a:endParaRPr lang="ru-RU"/>
        </a:p>
      </dgm:t>
    </dgm:pt>
    <dgm:pt modelId="{7CBF24F8-6F04-4051-BA70-136601619B83}">
      <dgm:prSet/>
      <dgm:spPr/>
      <dgm:t>
        <a:bodyPr/>
        <a:lstStyle/>
        <a:p>
          <a:r>
            <a:rPr lang="ru-RU" dirty="0"/>
            <a:t>Подготовка к введению</a:t>
          </a:r>
        </a:p>
      </dgm:t>
    </dgm:pt>
    <dgm:pt modelId="{2AF1B5BD-A5EF-4313-A572-B97CA1773EF7}" type="parTrans" cxnId="{5E079FC9-BFCF-407B-8187-6EB8D84CCBBB}">
      <dgm:prSet/>
      <dgm:spPr/>
      <dgm:t>
        <a:bodyPr/>
        <a:lstStyle/>
        <a:p>
          <a:endParaRPr lang="ru-RU"/>
        </a:p>
      </dgm:t>
    </dgm:pt>
    <dgm:pt modelId="{714D6A2F-57E1-46FA-8D9A-55A01280EADF}" type="sibTrans" cxnId="{5E079FC9-BFCF-407B-8187-6EB8D84CCBBB}">
      <dgm:prSet/>
      <dgm:spPr/>
      <dgm:t>
        <a:bodyPr/>
        <a:lstStyle/>
        <a:p>
          <a:endParaRPr lang="ru-RU"/>
        </a:p>
      </dgm:t>
    </dgm:pt>
    <dgm:pt modelId="{334903DC-2B42-4137-B5D2-11E549DC6A93}">
      <dgm:prSet/>
      <dgm:spPr/>
      <dgm:t>
        <a:bodyPr/>
        <a:lstStyle/>
        <a:p>
          <a:r>
            <a:rPr lang="ru-RU" dirty="0"/>
            <a:t>Запуск</a:t>
          </a:r>
        </a:p>
      </dgm:t>
    </dgm:pt>
    <dgm:pt modelId="{1B197F77-A039-4D1E-B7AF-D88E402DE335}" type="parTrans" cxnId="{B6B265DF-BDC1-4F05-8CE4-11B1BE08A7B8}">
      <dgm:prSet/>
      <dgm:spPr/>
      <dgm:t>
        <a:bodyPr/>
        <a:lstStyle/>
        <a:p>
          <a:endParaRPr lang="ru-RU"/>
        </a:p>
      </dgm:t>
    </dgm:pt>
    <dgm:pt modelId="{ADEA4C5E-9A8C-4BEC-9B76-50C28E77114C}" type="sibTrans" cxnId="{B6B265DF-BDC1-4F05-8CE4-11B1BE08A7B8}">
      <dgm:prSet/>
      <dgm:spPr/>
      <dgm:t>
        <a:bodyPr/>
        <a:lstStyle/>
        <a:p>
          <a:endParaRPr lang="ru-RU"/>
        </a:p>
      </dgm:t>
    </dgm:pt>
    <dgm:pt modelId="{1B360EEC-BA28-4542-9785-032EDF647B79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/>
            <a:t>Запуск</a:t>
          </a:r>
        </a:p>
        <a:p>
          <a:r>
            <a:rPr lang="ru-RU" dirty="0"/>
            <a:t>Обратная связь</a:t>
          </a:r>
        </a:p>
        <a:p>
          <a:r>
            <a:rPr lang="ru-RU" dirty="0"/>
            <a:t>Остановка-рефлексия</a:t>
          </a:r>
        </a:p>
      </dgm:t>
    </dgm:pt>
    <dgm:pt modelId="{0B5EC537-3586-4FF9-B45C-FD3160A8ED1B}" type="parTrans" cxnId="{DF3C3D40-32F6-4F0B-A350-E8E7C6E92659}">
      <dgm:prSet/>
      <dgm:spPr/>
      <dgm:t>
        <a:bodyPr/>
        <a:lstStyle/>
        <a:p>
          <a:endParaRPr lang="ru-RU"/>
        </a:p>
      </dgm:t>
    </dgm:pt>
    <dgm:pt modelId="{2EA3ED3C-7293-4910-9B21-16C174062449}" type="sibTrans" cxnId="{DF3C3D40-32F6-4F0B-A350-E8E7C6E92659}">
      <dgm:prSet/>
      <dgm:spPr/>
      <dgm:t>
        <a:bodyPr/>
        <a:lstStyle/>
        <a:p>
          <a:endParaRPr lang="ru-RU"/>
        </a:p>
      </dgm:t>
    </dgm:pt>
    <dgm:pt modelId="{8D29E0BC-FD29-4FD5-8A70-27468D6EA64A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4BD45507-225C-48C7-A698-66155014D8E1}" type="parTrans" cxnId="{7AEF296F-C579-459D-B578-54C73775B5A9}">
      <dgm:prSet/>
      <dgm:spPr/>
      <dgm:t>
        <a:bodyPr/>
        <a:lstStyle/>
        <a:p>
          <a:endParaRPr lang="ru-RU"/>
        </a:p>
      </dgm:t>
    </dgm:pt>
    <dgm:pt modelId="{8C6A8C49-03DD-4BC1-9191-A121846292EF}" type="sibTrans" cxnId="{7AEF296F-C579-459D-B578-54C73775B5A9}">
      <dgm:prSet/>
      <dgm:spPr/>
      <dgm:t>
        <a:bodyPr/>
        <a:lstStyle/>
        <a:p>
          <a:endParaRPr lang="ru-RU"/>
        </a:p>
      </dgm:t>
    </dgm:pt>
    <dgm:pt modelId="{D29D3731-EA70-4CAD-A551-ADB68DFD7FC4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E91EB617-87A4-4CD8-912C-8A2B850F8009}" type="parTrans" cxnId="{D69832CF-99C7-4C59-BDE1-060E4329C49B}">
      <dgm:prSet/>
      <dgm:spPr/>
      <dgm:t>
        <a:bodyPr/>
        <a:lstStyle/>
        <a:p>
          <a:endParaRPr lang="ru-RU"/>
        </a:p>
      </dgm:t>
    </dgm:pt>
    <dgm:pt modelId="{DE96ADA3-5435-459C-A7FD-39E22A6F3C4D}" type="sibTrans" cxnId="{D69832CF-99C7-4C59-BDE1-060E4329C49B}">
      <dgm:prSet/>
      <dgm:spPr/>
      <dgm:t>
        <a:bodyPr/>
        <a:lstStyle/>
        <a:p>
          <a:endParaRPr lang="ru-RU"/>
        </a:p>
      </dgm:t>
    </dgm:pt>
    <dgm:pt modelId="{E0D2704C-E425-4D36-950B-399BE1CF77A0}">
      <dgm:prSet custLinFactX="-428" custLinFactNeighborX="-100000" custLinFactNeighborY="-16973"/>
      <dgm:spPr/>
      <dgm:t>
        <a:bodyPr/>
        <a:lstStyle/>
        <a:p>
          <a:endParaRPr lang="ru-RU"/>
        </a:p>
      </dgm:t>
    </dgm:pt>
    <dgm:pt modelId="{4BF933E1-70DA-4887-9ACE-8887DF0BC7B9}" type="parTrans" cxnId="{AD2062D2-56C7-4108-AD70-C54E3AC5E7FD}">
      <dgm:prSet/>
      <dgm:spPr/>
      <dgm:t>
        <a:bodyPr/>
        <a:lstStyle/>
        <a:p>
          <a:endParaRPr lang="ru-RU"/>
        </a:p>
      </dgm:t>
    </dgm:pt>
    <dgm:pt modelId="{04FAA3E4-C0B9-4674-BC75-DBEFF201EB99}" type="sibTrans" cxnId="{AD2062D2-56C7-4108-AD70-C54E3AC5E7FD}">
      <dgm:prSet/>
      <dgm:spPr/>
      <dgm:t>
        <a:bodyPr/>
        <a:lstStyle/>
        <a:p>
          <a:endParaRPr lang="ru-RU"/>
        </a:p>
      </dgm:t>
    </dgm:pt>
    <dgm:pt modelId="{B3DAC701-1280-458A-BFCA-43A87719D527}">
      <dgm:prSet custLinFactX="-428" custLinFactNeighborX="-100000" custLinFactNeighborY="-16973"/>
      <dgm:spPr/>
      <dgm:t>
        <a:bodyPr/>
        <a:lstStyle/>
        <a:p>
          <a:endParaRPr lang="ru-RU"/>
        </a:p>
      </dgm:t>
    </dgm:pt>
    <dgm:pt modelId="{C07C847C-E950-4717-AA45-851D22033330}" type="parTrans" cxnId="{23230D71-0F82-4659-A03D-54DEDC3B6C03}">
      <dgm:prSet/>
      <dgm:spPr/>
      <dgm:t>
        <a:bodyPr/>
        <a:lstStyle/>
        <a:p>
          <a:endParaRPr lang="ru-RU"/>
        </a:p>
      </dgm:t>
    </dgm:pt>
    <dgm:pt modelId="{E2CD8015-8F24-4C45-87E7-B9CFB6639925}" type="sibTrans" cxnId="{23230D71-0F82-4659-A03D-54DEDC3B6C03}">
      <dgm:prSet/>
      <dgm:spPr/>
      <dgm:t>
        <a:bodyPr/>
        <a:lstStyle/>
        <a:p>
          <a:endParaRPr lang="ru-RU"/>
        </a:p>
      </dgm:t>
    </dgm:pt>
    <dgm:pt modelId="{E0D9AB08-47FF-4165-BD68-F1A0389D209D}">
      <dgm:prSet custLinFactX="-428" custLinFactNeighborX="-100000" custLinFactNeighborY="-16973"/>
      <dgm:spPr/>
      <dgm:t>
        <a:bodyPr/>
        <a:lstStyle/>
        <a:p>
          <a:endParaRPr lang="ru-RU"/>
        </a:p>
      </dgm:t>
    </dgm:pt>
    <dgm:pt modelId="{64023F9E-8245-43E7-B4C6-583221E49811}" type="parTrans" cxnId="{612309F2-B86A-4F4B-9BCF-2353BDFA2F3B}">
      <dgm:prSet/>
      <dgm:spPr/>
      <dgm:t>
        <a:bodyPr/>
        <a:lstStyle/>
        <a:p>
          <a:endParaRPr lang="ru-RU"/>
        </a:p>
      </dgm:t>
    </dgm:pt>
    <dgm:pt modelId="{BE024A27-B5D0-4C84-AC3F-F6BAAC179575}" type="sibTrans" cxnId="{612309F2-B86A-4F4B-9BCF-2353BDFA2F3B}">
      <dgm:prSet/>
      <dgm:spPr/>
      <dgm:t>
        <a:bodyPr/>
        <a:lstStyle/>
        <a:p>
          <a:endParaRPr lang="ru-RU"/>
        </a:p>
      </dgm:t>
    </dgm:pt>
    <dgm:pt modelId="{8C846C6E-4668-49D9-9D53-E4CCC7259A5C}">
      <dgm:prSet custLinFactX="-428" custLinFactNeighborX="-100000" custLinFactNeighborY="-16973"/>
      <dgm:spPr/>
      <dgm:t>
        <a:bodyPr/>
        <a:lstStyle/>
        <a:p>
          <a:endParaRPr lang="ru-RU"/>
        </a:p>
      </dgm:t>
    </dgm:pt>
    <dgm:pt modelId="{FC5305A9-B449-41C6-AF86-C407B3F2668B}" type="parTrans" cxnId="{316F3120-669B-4DD1-B2DF-00CAE38237DA}">
      <dgm:prSet/>
      <dgm:spPr/>
      <dgm:t>
        <a:bodyPr/>
        <a:lstStyle/>
        <a:p>
          <a:endParaRPr lang="ru-RU"/>
        </a:p>
      </dgm:t>
    </dgm:pt>
    <dgm:pt modelId="{AC5AE196-84F3-44BA-84AC-7D4593226AF0}" type="sibTrans" cxnId="{316F3120-669B-4DD1-B2DF-00CAE38237DA}">
      <dgm:prSet/>
      <dgm:spPr/>
      <dgm:t>
        <a:bodyPr/>
        <a:lstStyle/>
        <a:p>
          <a:endParaRPr lang="ru-RU"/>
        </a:p>
      </dgm:t>
    </dgm:pt>
    <dgm:pt modelId="{3618FD32-C1F5-4921-A067-6ADEE4682077}">
      <dgm:prSet custLinFactX="-428" custLinFactNeighborX="-100000" custLinFactNeighborY="-16973"/>
      <dgm:spPr/>
      <dgm:t>
        <a:bodyPr/>
        <a:lstStyle/>
        <a:p>
          <a:endParaRPr lang="ru-RU"/>
        </a:p>
      </dgm:t>
    </dgm:pt>
    <dgm:pt modelId="{FC075451-A8F5-4AB5-B7EE-459FFF75A926}" type="parTrans" cxnId="{F3019CA3-1754-4DF3-BFE7-304C71516189}">
      <dgm:prSet/>
      <dgm:spPr/>
      <dgm:t>
        <a:bodyPr/>
        <a:lstStyle/>
        <a:p>
          <a:endParaRPr lang="ru-RU"/>
        </a:p>
      </dgm:t>
    </dgm:pt>
    <dgm:pt modelId="{99588718-F1CE-486C-9784-91F688ECD1EB}" type="sibTrans" cxnId="{F3019CA3-1754-4DF3-BFE7-304C71516189}">
      <dgm:prSet/>
      <dgm:spPr/>
      <dgm:t>
        <a:bodyPr/>
        <a:lstStyle/>
        <a:p>
          <a:endParaRPr lang="ru-RU"/>
        </a:p>
      </dgm:t>
    </dgm:pt>
    <dgm:pt modelId="{D42EFF8E-3D53-4C1E-A60A-5CDEC6106034}">
      <dgm:prSet custLinFactX="-428" custLinFactNeighborX="-100000" custLinFactNeighborY="-16973"/>
      <dgm:spPr/>
      <dgm:t>
        <a:bodyPr/>
        <a:lstStyle/>
        <a:p>
          <a:endParaRPr lang="ru-RU"/>
        </a:p>
      </dgm:t>
    </dgm:pt>
    <dgm:pt modelId="{956D01D4-C598-4183-9286-4CE27373A62E}" type="parTrans" cxnId="{9931DDF0-5A8A-4C8A-9F37-1A6C27968273}">
      <dgm:prSet/>
      <dgm:spPr/>
      <dgm:t>
        <a:bodyPr/>
        <a:lstStyle/>
        <a:p>
          <a:endParaRPr lang="ru-RU"/>
        </a:p>
      </dgm:t>
    </dgm:pt>
    <dgm:pt modelId="{E2692B28-35D2-4E21-8C7A-1DE6010511D1}" type="sibTrans" cxnId="{9931DDF0-5A8A-4C8A-9F37-1A6C27968273}">
      <dgm:prSet/>
      <dgm:spPr/>
      <dgm:t>
        <a:bodyPr/>
        <a:lstStyle/>
        <a:p>
          <a:endParaRPr lang="ru-RU"/>
        </a:p>
      </dgm:t>
    </dgm:pt>
    <dgm:pt modelId="{370A07EC-CD17-4421-94A2-C27B0E338991}" type="pres">
      <dgm:prSet presAssocID="{DDD6C4DC-724D-467E-AA70-44586A3D7C1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B1B7206-E524-4DF3-BB3C-6080DEBE9B7D}" type="pres">
      <dgm:prSet presAssocID="{75C61B8E-42B1-4FCD-9386-D1845D729DB4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D27B7-F37E-4FD4-9AFA-8298DA351758}" type="pres">
      <dgm:prSet presAssocID="{75C61B8E-42B1-4FCD-9386-D1845D729DB4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1A013-749A-43DE-9ED6-C7038367FAFF}" type="pres">
      <dgm:prSet presAssocID="{47C28811-8102-4748-88A0-7191E55F5E39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DEC2B-C165-4B30-936B-8222BA1335BB}" type="pres">
      <dgm:prSet presAssocID="{47C28811-8102-4748-88A0-7191E55F5E39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FC308-1B9D-4302-8252-7CB7B275826A}" type="pres">
      <dgm:prSet presAssocID="{03C64C6E-311F-4763-96D7-4DB46827C5AE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B0EFB-77D5-4A78-9EA8-58EF78643DE2}" type="pres">
      <dgm:prSet presAssocID="{03C64C6E-311F-4763-96D7-4DB46827C5AE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84985-F84D-4055-93E2-FF695E355F62}" type="pres">
      <dgm:prSet presAssocID="{7CBF24F8-6F04-4051-BA70-136601619B83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BABEE-0AF6-4290-8C65-C70D031A3854}" type="pres">
      <dgm:prSet presAssocID="{334903DC-2B42-4137-B5D2-11E549DC6A93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1FDEB-BCF0-4E2A-A53B-554F56832A09}" type="pres">
      <dgm:prSet presAssocID="{334903DC-2B42-4137-B5D2-11E549DC6A93}" presName="childText5" presStyleLbl="solidAlignAcc1" presStyleIdx="3" presStyleCnt="4" custScaleX="91275" custLinFactNeighborX="1134" custLinFactNeighborY="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47BD9F-5B39-4C45-A736-434CAC568A20}" srcId="{DDD6C4DC-724D-467E-AA70-44586A3D7C13}" destId="{03C64C6E-311F-4763-96D7-4DB46827C5AE}" srcOrd="2" destOrd="0" parTransId="{6C719DF5-0BA1-41D6-AB12-866D2ED2BF6A}" sibTransId="{81D5FE7C-91B1-4563-A316-68007F4367AB}"/>
    <dgm:cxn modelId="{9EF2DB1C-8D35-4964-B892-7B4750D108DF}" type="presOf" srcId="{E72C314B-998E-44F0-B720-FD24131A29B0}" destId="{F46DEC2B-C165-4B30-936B-8222BA1335BB}" srcOrd="0" destOrd="0" presId="urn:microsoft.com/office/officeart/2009/3/layout/IncreasingArrowsProcess"/>
    <dgm:cxn modelId="{B053D05C-3404-4633-87FC-A79B8B601C48}" type="presOf" srcId="{1B360EEC-BA28-4542-9785-032EDF647B79}" destId="{0601FDEB-BCF0-4E2A-A53B-554F56832A09}" srcOrd="0" destOrd="0" presId="urn:microsoft.com/office/officeart/2009/3/layout/IncreasingArrowsProcess"/>
    <dgm:cxn modelId="{23E40B1B-2DEC-423F-96B4-B0D13A22C0DE}" srcId="{75C61B8E-42B1-4FCD-9386-D1845D729DB4}" destId="{D4C93F86-5A8C-42B5-9D60-6F6A74ABB81F}" srcOrd="0" destOrd="0" parTransId="{33582E0B-2844-4ED4-A655-CAC2BE36C9F1}" sibTransId="{08B34D8E-9A0F-4E91-A237-252C9156C192}"/>
    <dgm:cxn modelId="{46F0DBCD-4CEC-4B95-89DD-389580FAC9B8}" type="presOf" srcId="{334903DC-2B42-4137-B5D2-11E549DC6A93}" destId="{228BABEE-0AF6-4290-8C65-C70D031A3854}" srcOrd="0" destOrd="0" presId="urn:microsoft.com/office/officeart/2009/3/layout/IncreasingArrowsProcess"/>
    <dgm:cxn modelId="{CAB6C2FB-12DE-47F4-A4A7-AD4E0E3165FE}" type="presOf" srcId="{8D29E0BC-FD29-4FD5-8A70-27468D6EA64A}" destId="{0601FDEB-BCF0-4E2A-A53B-554F56832A09}" srcOrd="0" destOrd="1" presId="urn:microsoft.com/office/officeart/2009/3/layout/IncreasingArrowsProcess"/>
    <dgm:cxn modelId="{B6B265DF-BDC1-4F05-8CE4-11B1BE08A7B8}" srcId="{DDD6C4DC-724D-467E-AA70-44586A3D7C13}" destId="{334903DC-2B42-4137-B5D2-11E549DC6A93}" srcOrd="4" destOrd="0" parTransId="{1B197F77-A039-4D1E-B7AF-D88E402DE335}" sibTransId="{ADEA4C5E-9A8C-4BEC-9B76-50C28E77114C}"/>
    <dgm:cxn modelId="{7AEF296F-C579-459D-B578-54C73775B5A9}" srcId="{334903DC-2B42-4137-B5D2-11E549DC6A93}" destId="{8D29E0BC-FD29-4FD5-8A70-27468D6EA64A}" srcOrd="1" destOrd="0" parTransId="{4BD45507-225C-48C7-A698-66155014D8E1}" sibTransId="{8C6A8C49-03DD-4BC1-9191-A121846292EF}"/>
    <dgm:cxn modelId="{F3019CA3-1754-4DF3-BFE7-304C71516189}" srcId="{DDD6C4DC-724D-467E-AA70-44586A3D7C13}" destId="{3618FD32-C1F5-4921-A067-6ADEE4682077}" srcOrd="9" destOrd="0" parTransId="{FC075451-A8F5-4AB5-B7EE-459FFF75A926}" sibTransId="{99588718-F1CE-486C-9784-91F688ECD1EB}"/>
    <dgm:cxn modelId="{C6EEA587-F7E0-4193-A98D-E313DA094121}" srcId="{47C28811-8102-4748-88A0-7191E55F5E39}" destId="{E72C314B-998E-44F0-B720-FD24131A29B0}" srcOrd="0" destOrd="0" parTransId="{A56D449A-1D7E-449D-BADC-775F90AE896E}" sibTransId="{BEA88B7C-B7B0-485C-8A64-946198DF8BB2}"/>
    <dgm:cxn modelId="{612309F2-B86A-4F4B-9BCF-2353BDFA2F3B}" srcId="{DDD6C4DC-724D-467E-AA70-44586A3D7C13}" destId="{E0D9AB08-47FF-4165-BD68-F1A0389D209D}" srcOrd="7" destOrd="0" parTransId="{64023F9E-8245-43E7-B4C6-583221E49811}" sibTransId="{BE024A27-B5D0-4C84-AC3F-F6BAAC179575}"/>
    <dgm:cxn modelId="{85ABE60B-7619-4FB5-97F3-0988E4B05C95}" srcId="{DDD6C4DC-724D-467E-AA70-44586A3D7C13}" destId="{47C28811-8102-4748-88A0-7191E55F5E39}" srcOrd="1" destOrd="0" parTransId="{531B65A8-0693-4B8C-8454-FAE147C81D45}" sibTransId="{78A04CC2-880A-4287-8CE2-2910F34F2D8F}"/>
    <dgm:cxn modelId="{0A064247-AAFE-4592-8BDB-4600893D3AD9}" srcId="{DDD6C4DC-724D-467E-AA70-44586A3D7C13}" destId="{75C61B8E-42B1-4FCD-9386-D1845D729DB4}" srcOrd="0" destOrd="0" parTransId="{BC464ED4-D30B-477A-9634-790EA302D5F0}" sibTransId="{4D43F58E-3749-42FF-8D8E-AFEAD7A748AD}"/>
    <dgm:cxn modelId="{5E079FC9-BFCF-407B-8187-6EB8D84CCBBB}" srcId="{DDD6C4DC-724D-467E-AA70-44586A3D7C13}" destId="{7CBF24F8-6F04-4051-BA70-136601619B83}" srcOrd="3" destOrd="0" parTransId="{2AF1B5BD-A5EF-4313-A572-B97CA1773EF7}" sibTransId="{714D6A2F-57E1-46FA-8D9A-55A01280EADF}"/>
    <dgm:cxn modelId="{D69832CF-99C7-4C59-BDE1-060E4329C49B}" srcId="{334903DC-2B42-4137-B5D2-11E549DC6A93}" destId="{D29D3731-EA70-4CAD-A551-ADB68DFD7FC4}" srcOrd="2" destOrd="0" parTransId="{E91EB617-87A4-4CD8-912C-8A2B850F8009}" sibTransId="{DE96ADA3-5435-459C-A7FD-39E22A6F3C4D}"/>
    <dgm:cxn modelId="{BDD3E03D-CF1E-4819-BD77-645B3F9C57A8}" type="presOf" srcId="{D29D3731-EA70-4CAD-A551-ADB68DFD7FC4}" destId="{0601FDEB-BCF0-4E2A-A53B-554F56832A09}" srcOrd="0" destOrd="2" presId="urn:microsoft.com/office/officeart/2009/3/layout/IncreasingArrowsProcess"/>
    <dgm:cxn modelId="{E5063FFC-2326-407B-B0E9-7795260C0348}" type="presOf" srcId="{03C64C6E-311F-4763-96D7-4DB46827C5AE}" destId="{AD7FC308-1B9D-4302-8252-7CB7B275826A}" srcOrd="0" destOrd="0" presId="urn:microsoft.com/office/officeart/2009/3/layout/IncreasingArrowsProcess"/>
    <dgm:cxn modelId="{AD2062D2-56C7-4108-AD70-C54E3AC5E7FD}" srcId="{DDD6C4DC-724D-467E-AA70-44586A3D7C13}" destId="{E0D2704C-E425-4D36-950B-399BE1CF77A0}" srcOrd="5" destOrd="0" parTransId="{4BF933E1-70DA-4887-9ACE-8887DF0BC7B9}" sibTransId="{04FAA3E4-C0B9-4674-BC75-DBEFF201EB99}"/>
    <dgm:cxn modelId="{316F3120-669B-4DD1-B2DF-00CAE38237DA}" srcId="{DDD6C4DC-724D-467E-AA70-44586A3D7C13}" destId="{8C846C6E-4668-49D9-9D53-E4CCC7259A5C}" srcOrd="8" destOrd="0" parTransId="{FC5305A9-B449-41C6-AF86-C407B3F2668B}" sibTransId="{AC5AE196-84F3-44BA-84AC-7D4593226AF0}"/>
    <dgm:cxn modelId="{8209016E-FD9E-4BE1-BF42-E899C0C0E286}" type="presOf" srcId="{D4C93F86-5A8C-42B5-9D60-6F6A74ABB81F}" destId="{03ED27B7-F37E-4FD4-9AFA-8298DA351758}" srcOrd="0" destOrd="0" presId="urn:microsoft.com/office/officeart/2009/3/layout/IncreasingArrowsProcess"/>
    <dgm:cxn modelId="{08D1D23E-C3F3-4395-AE0D-6C31406313EA}" type="presOf" srcId="{75C61B8E-42B1-4FCD-9386-D1845D729DB4}" destId="{6B1B7206-E524-4DF3-BB3C-6080DEBE9B7D}" srcOrd="0" destOrd="0" presId="urn:microsoft.com/office/officeart/2009/3/layout/IncreasingArrowsProcess"/>
    <dgm:cxn modelId="{5AA59E16-C8DA-434D-95A8-92347CA1E72D}" type="presOf" srcId="{DDD6C4DC-724D-467E-AA70-44586A3D7C13}" destId="{370A07EC-CD17-4421-94A2-C27B0E338991}" srcOrd="0" destOrd="0" presId="urn:microsoft.com/office/officeart/2009/3/layout/IncreasingArrowsProcess"/>
    <dgm:cxn modelId="{22651C84-53DC-4780-8D76-DE8BDA0FFA30}" type="presOf" srcId="{FB003379-6089-466F-8343-9C45F8E6F79E}" destId="{D95B0EFB-77D5-4A78-9EA8-58EF78643DE2}" srcOrd="0" destOrd="0" presId="urn:microsoft.com/office/officeart/2009/3/layout/IncreasingArrowsProcess"/>
    <dgm:cxn modelId="{9947226A-E236-4FA0-8FDC-D477F666E31B}" srcId="{03C64C6E-311F-4763-96D7-4DB46827C5AE}" destId="{FB003379-6089-466F-8343-9C45F8E6F79E}" srcOrd="0" destOrd="0" parTransId="{EF214C87-8A6D-47CB-B68E-DF193539DF2B}" sibTransId="{5E3118B0-5FB8-4671-8272-1891BAD5F4B6}"/>
    <dgm:cxn modelId="{DF3C3D40-32F6-4F0B-A350-E8E7C6E92659}" srcId="{334903DC-2B42-4137-B5D2-11E549DC6A93}" destId="{1B360EEC-BA28-4542-9785-032EDF647B79}" srcOrd="0" destOrd="0" parTransId="{0B5EC537-3586-4FF9-B45C-FD3160A8ED1B}" sibTransId="{2EA3ED3C-7293-4910-9B21-16C174062449}"/>
    <dgm:cxn modelId="{3236AD8B-1A61-4EE4-B921-9304C065A03A}" type="presOf" srcId="{7CBF24F8-6F04-4051-BA70-136601619B83}" destId="{8F084985-F84D-4055-93E2-FF695E355F62}" srcOrd="0" destOrd="0" presId="urn:microsoft.com/office/officeart/2009/3/layout/IncreasingArrowsProcess"/>
    <dgm:cxn modelId="{1F88E2F4-4A7A-48F4-81C4-79A80ABFE6BC}" type="presOf" srcId="{47C28811-8102-4748-88A0-7191E55F5E39}" destId="{9631A013-749A-43DE-9ED6-C7038367FAFF}" srcOrd="0" destOrd="0" presId="urn:microsoft.com/office/officeart/2009/3/layout/IncreasingArrowsProcess"/>
    <dgm:cxn modelId="{23230D71-0F82-4659-A03D-54DEDC3B6C03}" srcId="{DDD6C4DC-724D-467E-AA70-44586A3D7C13}" destId="{B3DAC701-1280-458A-BFCA-43A87719D527}" srcOrd="6" destOrd="0" parTransId="{C07C847C-E950-4717-AA45-851D22033330}" sibTransId="{E2CD8015-8F24-4C45-87E7-B9CFB6639925}"/>
    <dgm:cxn modelId="{9931DDF0-5A8A-4C8A-9F37-1A6C27968273}" srcId="{DDD6C4DC-724D-467E-AA70-44586A3D7C13}" destId="{D42EFF8E-3D53-4C1E-A60A-5CDEC6106034}" srcOrd="10" destOrd="0" parTransId="{956D01D4-C598-4183-9286-4CE27373A62E}" sibTransId="{E2692B28-35D2-4E21-8C7A-1DE6010511D1}"/>
    <dgm:cxn modelId="{19019348-964C-420B-A1A7-4D0AB9FFCAE0}" type="presParOf" srcId="{370A07EC-CD17-4421-94A2-C27B0E338991}" destId="{6B1B7206-E524-4DF3-BB3C-6080DEBE9B7D}" srcOrd="0" destOrd="0" presId="urn:microsoft.com/office/officeart/2009/3/layout/IncreasingArrowsProcess"/>
    <dgm:cxn modelId="{652B4033-D4C9-40CA-B72C-3B46949FAE2A}" type="presParOf" srcId="{370A07EC-CD17-4421-94A2-C27B0E338991}" destId="{03ED27B7-F37E-4FD4-9AFA-8298DA351758}" srcOrd="1" destOrd="0" presId="urn:microsoft.com/office/officeart/2009/3/layout/IncreasingArrowsProcess"/>
    <dgm:cxn modelId="{E04E9FDF-5272-473B-BD2E-241DDD6AC38B}" type="presParOf" srcId="{370A07EC-CD17-4421-94A2-C27B0E338991}" destId="{9631A013-749A-43DE-9ED6-C7038367FAFF}" srcOrd="2" destOrd="0" presId="urn:microsoft.com/office/officeart/2009/3/layout/IncreasingArrowsProcess"/>
    <dgm:cxn modelId="{CECA5F15-92E3-4A31-97EC-9730FD4F47AA}" type="presParOf" srcId="{370A07EC-CD17-4421-94A2-C27B0E338991}" destId="{F46DEC2B-C165-4B30-936B-8222BA1335BB}" srcOrd="3" destOrd="0" presId="urn:microsoft.com/office/officeart/2009/3/layout/IncreasingArrowsProcess"/>
    <dgm:cxn modelId="{88369905-873C-421F-8BC6-62A641C47E4D}" type="presParOf" srcId="{370A07EC-CD17-4421-94A2-C27B0E338991}" destId="{AD7FC308-1B9D-4302-8252-7CB7B275826A}" srcOrd="4" destOrd="0" presId="urn:microsoft.com/office/officeart/2009/3/layout/IncreasingArrowsProcess"/>
    <dgm:cxn modelId="{AED983D9-463A-478E-BBA7-45516DB79F2F}" type="presParOf" srcId="{370A07EC-CD17-4421-94A2-C27B0E338991}" destId="{D95B0EFB-77D5-4A78-9EA8-58EF78643DE2}" srcOrd="5" destOrd="0" presId="urn:microsoft.com/office/officeart/2009/3/layout/IncreasingArrowsProcess"/>
    <dgm:cxn modelId="{C8BB9344-F39A-488C-8234-1EAA9A3BF7AD}" type="presParOf" srcId="{370A07EC-CD17-4421-94A2-C27B0E338991}" destId="{8F084985-F84D-4055-93E2-FF695E355F62}" srcOrd="6" destOrd="0" presId="urn:microsoft.com/office/officeart/2009/3/layout/IncreasingArrowsProcess"/>
    <dgm:cxn modelId="{9FF9F437-B415-4CB0-8A0B-DEB350A76551}" type="presParOf" srcId="{370A07EC-CD17-4421-94A2-C27B0E338991}" destId="{228BABEE-0AF6-4290-8C65-C70D031A3854}" srcOrd="7" destOrd="0" presId="urn:microsoft.com/office/officeart/2009/3/layout/IncreasingArrowsProcess"/>
    <dgm:cxn modelId="{334DCBDB-41F1-4723-B3F5-3635EBBE1EDB}" type="presParOf" srcId="{370A07EC-CD17-4421-94A2-C27B0E338991}" destId="{0601FDEB-BCF0-4E2A-A53B-554F56832A09}" srcOrd="8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164;p1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5362" name="Google Shape;165;p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212;p5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33794" name="Google Shape;213;p5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400"/>
              <a:buFont typeface="Arial" charset="0"/>
              <a:buChar char="●"/>
            </a:pPr>
            <a:r>
              <a:rPr lang="ru-RU" sz="1100" smtClean="0">
                <a:latin typeface="Arial" charset="0"/>
                <a:cs typeface="Arial" charset="0"/>
              </a:rPr>
              <a:t>ПРО ТЕХНОЛОГИЮ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212;p5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35842" name="Google Shape;213;p5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400"/>
              <a:buFont typeface="Arial" charset="0"/>
              <a:buChar char="●"/>
            </a:pPr>
            <a:r>
              <a:rPr lang="ru-RU" sz="1100" smtClean="0">
                <a:latin typeface="Arial" charset="0"/>
                <a:cs typeface="Arial" charset="0"/>
              </a:rPr>
              <a:t>ПРО ТЕХНОЛОГИЮ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173;p2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7410" name="Google Shape;174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97;p4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9458" name="Google Shape;198;p4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400"/>
              <a:buFont typeface="Arial" charset="0"/>
              <a:buChar char="●"/>
            </a:pPr>
            <a:r>
              <a:rPr lang="ru-RU" sz="1100" smtClean="0">
                <a:latin typeface="Arial" charset="0"/>
                <a:cs typeface="Arial" charset="0"/>
              </a:rPr>
              <a:t>ПРО МЕТОДОЛОГИЮ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212;p5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1506" name="Google Shape;213;p5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400"/>
              <a:buFont typeface="Arial" charset="0"/>
              <a:buChar char="●"/>
            </a:pPr>
            <a:r>
              <a:rPr lang="ru-RU" sz="1100" smtClean="0">
                <a:latin typeface="Arial" charset="0"/>
                <a:cs typeface="Arial" charset="0"/>
              </a:rPr>
              <a:t>ПРО ТЕХНОЛОГИЮ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212;p5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3554" name="Google Shape;213;p5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400"/>
              <a:buFont typeface="Arial" charset="0"/>
              <a:buChar char="●"/>
            </a:pPr>
            <a:r>
              <a:rPr lang="ru-RU" sz="1100" smtClean="0">
                <a:latin typeface="Arial" charset="0"/>
                <a:cs typeface="Arial" charset="0"/>
              </a:rPr>
              <a:t>ПРО ТЕХНОЛОГИЮ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212;p5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5602" name="Google Shape;213;p5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400"/>
              <a:buFont typeface="Arial" charset="0"/>
              <a:buChar char="●"/>
            </a:pPr>
            <a:r>
              <a:rPr lang="ru-RU" sz="1100" smtClean="0">
                <a:latin typeface="Arial" charset="0"/>
                <a:cs typeface="Arial" charset="0"/>
              </a:rPr>
              <a:t>ПРО ТЕХНОЛОГИЮ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212;p5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7650" name="Google Shape;213;p5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400"/>
              <a:buFont typeface="Arial" charset="0"/>
              <a:buChar char="●"/>
            </a:pPr>
            <a:r>
              <a:rPr lang="ru-RU" sz="1100" smtClean="0">
                <a:latin typeface="Arial" charset="0"/>
                <a:cs typeface="Arial" charset="0"/>
              </a:rPr>
              <a:t>ПРО ТЕХНОЛОГИЮ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212;p5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9698" name="Google Shape;213;p5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400"/>
              <a:buFont typeface="Arial" charset="0"/>
              <a:buChar char="●"/>
            </a:pPr>
            <a:r>
              <a:rPr lang="ru-RU" sz="1100" smtClean="0">
                <a:latin typeface="Arial" charset="0"/>
                <a:cs typeface="Arial" charset="0"/>
              </a:rPr>
              <a:t>ПРО ТЕХНОЛОГИЮ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212;p5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31746" name="Google Shape;213;p5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400"/>
              <a:buFont typeface="Arial" charset="0"/>
              <a:buChar char="●"/>
            </a:pPr>
            <a:r>
              <a:rPr lang="ru-RU" sz="1100" smtClean="0">
                <a:latin typeface="Arial" charset="0"/>
                <a:cs typeface="Arial" charset="0"/>
              </a:rPr>
              <a:t>ПРО ТЕХНОЛОГИЮ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tIns="91425" bIns="91425" anchor="b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D563B-9D62-417E-8704-16C2A7E8D9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531C4-9CE7-4F5C-AA6C-0D8CD065FB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tIns="91425" b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rgbClr val="FFCD00"/>
                </a:highlight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tIns="91425" bIns="91425" anchor="b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" name="Google Shape;16;p3"/>
          <p:cNvSpPr txBox="1">
            <a:spLocks noGrp="1"/>
          </p:cNvSpPr>
          <p:nvPr>
            <p:ph type="sldNum" idx="10"/>
          </p:nvPr>
        </p:nvSpPr>
        <p:spPr>
          <a:xfrm>
            <a:off x="8543925" y="4749800"/>
            <a:ext cx="547688" cy="393700"/>
          </a:xfrm>
        </p:spPr>
        <p:txBody>
          <a:bodyPr tIns="91425" bIns="91425" anchor="t"/>
          <a:lstStyle>
            <a:lvl1pPr>
              <a:buClr>
                <a:srgbClr val="000000"/>
              </a:buClr>
              <a:defRPr>
                <a:solidFill>
                  <a:srgbClr val="888888"/>
                </a:solidFill>
              </a:defRPr>
            </a:lvl1pPr>
          </a:lstStyle>
          <a:p>
            <a:fld id="{F0951A4C-31F4-4127-A4F5-359B45998B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14045B-EAAC-440A-945A-851BBF5096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B80B2-8811-428C-AAFF-AA0B250972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3DFF2-2DA6-474E-B144-66A2B43730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161EA-AACE-4AC6-8D32-3AF6D2A4F8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50A6AB-3C95-402D-856C-ECE35E74CB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26DB80-5E6C-4055-A0C5-68E2640069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377C8-B5C6-48AA-A3BE-53FBF0AEC8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dt" idx="10"/>
          </p:nvPr>
        </p:nvSpPr>
        <p:spPr bwMode="auto">
          <a:xfrm>
            <a:off x="628650" y="4767263"/>
            <a:ext cx="2057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900">
                <a:solidFill>
                  <a:srgbClr val="888888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Google Shape;9;p1"/>
          <p:cNvSpPr txBox="1">
            <a:spLocks noGrp="1"/>
          </p:cNvSpPr>
          <p:nvPr>
            <p:ph type="ftr" idx="11"/>
          </p:nvPr>
        </p:nvSpPr>
        <p:spPr bwMode="auto">
          <a:xfrm>
            <a:off x="3028950" y="4767263"/>
            <a:ext cx="3086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 sz="900">
                <a:solidFill>
                  <a:srgbClr val="888888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Google Shape;10;p1"/>
          <p:cNvSpPr txBox="1">
            <a:spLocks noGrp="1"/>
          </p:cNvSpPr>
          <p:nvPr>
            <p:ph type="sldNum" idx="12"/>
          </p:nvPr>
        </p:nvSpPr>
        <p:spPr bwMode="auto">
          <a:xfrm>
            <a:off x="6457950" y="4767263"/>
            <a:ext cx="2057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262626"/>
              </a:buClr>
              <a:buSzPts val="900"/>
              <a:buFont typeface="Arial" charset="0"/>
              <a:buNone/>
              <a:defRPr sz="900">
                <a:solidFill>
                  <a:srgbClr val="262626"/>
                </a:solidFill>
              </a:defRPr>
            </a:lvl1pPr>
          </a:lstStyle>
          <a:p>
            <a:fld id="{3EF43F43-CBEA-4320-8C21-693FDC9CE37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bile-school.onlin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uchi.ru/" TargetMode="External"/><Relationship Id="rId13" Type="http://schemas.openxmlformats.org/officeDocument/2006/relationships/image" Target="../media/image10.png"/><Relationship Id="rId18" Type="http://schemas.openxmlformats.org/officeDocument/2006/relationships/hyperlink" Target="https://media.prosv.ru/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s://physicon.ru/" TargetMode="External"/><Relationship Id="rId12" Type="http://schemas.openxmlformats.org/officeDocument/2006/relationships/image" Target="../media/image9.png"/><Relationship Id="rId17" Type="http://schemas.openxmlformats.org/officeDocument/2006/relationships/hyperlink" Target="https://resh.edu.ru/" TargetMode="External"/><Relationship Id="rId2" Type="http://schemas.openxmlformats.org/officeDocument/2006/relationships/image" Target="../media/image5.jpeg"/><Relationship Id="rId16" Type="http://schemas.openxmlformats.org/officeDocument/2006/relationships/hyperlink" Target="https://welcome.stepik.org/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xford.ru/" TargetMode="External"/><Relationship Id="rId11" Type="http://schemas.openxmlformats.org/officeDocument/2006/relationships/hyperlink" Target="https://education.yandex.ru/" TargetMode="External"/><Relationship Id="rId5" Type="http://schemas.openxmlformats.org/officeDocument/2006/relationships/image" Target="../media/image8.jpeg"/><Relationship Id="rId15" Type="http://schemas.openxmlformats.org/officeDocument/2006/relationships/image" Target="../media/image12.png"/><Relationship Id="rId10" Type="http://schemas.openxmlformats.org/officeDocument/2006/relationships/hyperlink" Target="https://olimpium.ru/olimpium/" TargetMode="External"/><Relationship Id="rId19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hyperlink" Target="https://www.kruzhok.org/" TargetMode="External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ctrTitle"/>
          </p:nvPr>
        </p:nvSpPr>
        <p:spPr>
          <a:xfrm>
            <a:off x="729068" y="1098596"/>
            <a:ext cx="7463700" cy="2780880"/>
          </a:xfrm>
        </p:spPr>
        <p:txBody>
          <a:bodyPr/>
          <a:lstStyle/>
          <a:p>
            <a:pPr eaLnBrk="1" fontAlgn="auto" hangingPunct="1">
              <a:lnSpc>
                <a:spcPct val="114000"/>
              </a:lnSpc>
              <a:defRPr/>
            </a:pPr>
            <a:r>
              <a:rPr lang="ru-RU" b="1" dirty="0">
                <a:solidFill>
                  <a:schemeClr val="dk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Дистанционное обучение:</a:t>
            </a:r>
            <a:br>
              <a:rPr lang="ru-RU" b="1" dirty="0">
                <a:solidFill>
                  <a:schemeClr val="dk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b="1" dirty="0">
                <a:solidFill>
                  <a:srgbClr val="FF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в вопросах и ответах</a:t>
            </a:r>
            <a:r>
              <a:rPr lang="ru-RU" sz="3200" dirty="0">
                <a:solidFill>
                  <a:schemeClr val="dk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/>
            </a:r>
            <a:br>
              <a:rPr lang="ru-RU" sz="3200" dirty="0">
                <a:solidFill>
                  <a:schemeClr val="dk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3200" dirty="0">
                <a:solidFill>
                  <a:schemeClr val="dk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навигаторы для:</a:t>
            </a:r>
            <a:br>
              <a:rPr lang="ru-RU" sz="3200" dirty="0">
                <a:solidFill>
                  <a:schemeClr val="dk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школьника </a:t>
            </a:r>
            <a:b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родителя</a:t>
            </a:r>
            <a:b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классного руководителя</a:t>
            </a:r>
            <a:b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учителя-предметника</a:t>
            </a:r>
            <a:b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администрации школы</a:t>
            </a:r>
            <a:b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-RU" sz="1800" dirty="0">
                <a:solidFill>
                  <a:schemeClr val="dk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директора школы</a:t>
            </a:r>
            <a:endParaRPr sz="1800" dirty="0">
              <a:solidFill>
                <a:schemeClr val="dk1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2535238" y="4532313"/>
            <a:ext cx="4921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200">
                <a:solidFill>
                  <a:srgbClr val="00B0F0"/>
                </a:solidFill>
              </a:rPr>
              <a:t>Подробнее: Институт развития образования АСОУ Московской области </a:t>
            </a:r>
            <a:r>
              <a:rPr lang="en-US" sz="1200">
                <a:solidFill>
                  <a:srgbClr val="00B0F0"/>
                </a:solidFill>
              </a:rPr>
              <a:t>www.iroasoumo.ru</a:t>
            </a:r>
            <a:endParaRPr lang="ru-RU" sz="120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5" y="195375"/>
            <a:ext cx="7218234" cy="641700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ru-RU" b="1" dirty="0">
                <a:solidFill>
                  <a:schemeClr val="dk1"/>
                </a:solidFill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ПЛАН ВВЕДЕНИЯ ДИСТАНТА В ШКОЛЕ</a:t>
            </a:r>
            <a:endParaRPr b="1" dirty="0">
              <a:solidFill>
                <a:schemeClr val="dk1"/>
              </a:solidFill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285225" y="733958"/>
          <a:ext cx="864168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4913" y="2374900"/>
            <a:ext cx="1260475" cy="184785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5087938" y="2436813"/>
            <a:ext cx="11017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100"/>
              <a:t>Чек-листы по классам и предметам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100"/>
              <a:t>График он-лайн консультации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100"/>
              <a:t>Запись уроков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06354" y="2663280"/>
            <a:ext cx="1537645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ru-RU" sz="100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!</a:t>
            </a:r>
            <a:endParaRPr lang="ru-RU" sz="5400" b="1" kern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6740414" cy="641700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ru-RU" b="1" dirty="0">
                <a:solidFill>
                  <a:schemeClr val="dk1"/>
                </a:solidFill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ЧТО ПОМОЖЕТ</a:t>
            </a:r>
            <a:endParaRPr b="1" dirty="0">
              <a:solidFill>
                <a:schemeClr val="dk1"/>
              </a:solidFill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384175" y="1143000"/>
            <a:ext cx="801211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endParaRPr lang="ru-RU"/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endParaRPr lang="ru-RU"/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endParaRPr lang="ru-RU"/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endParaRPr lang="ru-RU"/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endParaRPr lang="ru-RU"/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endParaRPr lang="ru-RU"/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endParaRPr lang="ru-RU"/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/>
              <a:t>Единые принципы дистанта для всех (</a:t>
            </a:r>
            <a:r>
              <a:rPr lang="ru-RU">
                <a:solidFill>
                  <a:srgbClr val="FF0000"/>
                </a:solidFill>
              </a:rPr>
              <a:t>корректировка расписания уроков, …)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>
                <a:solidFill>
                  <a:schemeClr val="tx1"/>
                </a:solidFill>
              </a:rPr>
              <a:t>Корпоративная почта,</a:t>
            </a:r>
            <a:r>
              <a:rPr lang="ru-RU">
                <a:solidFill>
                  <a:srgbClr val="FF0000"/>
                </a:solidFill>
              </a:rPr>
              <a:t> </a:t>
            </a:r>
            <a:r>
              <a:rPr lang="ru-RU">
                <a:solidFill>
                  <a:schemeClr val="tx1"/>
                </a:solidFill>
              </a:rPr>
              <a:t>соцсети (чат)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>
                <a:solidFill>
                  <a:schemeClr val="tx1"/>
                </a:solidFill>
              </a:rPr>
              <a:t>Облачное хранение информации со входом для всех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384175" y="3263900"/>
            <a:ext cx="80597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/>
              <a:t>Социальные партнеры для внеурочных занятий и допобразования (</a:t>
            </a:r>
            <a:r>
              <a:rPr lang="ru-RU">
                <a:solidFill>
                  <a:srgbClr val="FF0000"/>
                </a:solidFill>
              </a:rPr>
              <a:t>ДШИ…..)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>
                <a:solidFill>
                  <a:srgbClr val="FF0000"/>
                </a:solidFill>
              </a:rPr>
              <a:t>ТВОРЧЕСТВО в подготовке уроков по музыке, ИЗО, ОБЖ, физкультуре и технологии – УРОКИ РАЗГРУЗКИ (мотивация)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>
                <a:solidFill>
                  <a:schemeClr val="tx1"/>
                </a:solidFill>
              </a:rPr>
              <a:t>Понимание, ИО и ДО (для детей инвалидов) – это другая организация образовательного пространства</a:t>
            </a:r>
            <a:endParaRPr lang="en-US">
              <a:solidFill>
                <a:schemeClr val="tx1"/>
              </a:solidFill>
            </a:endParaRP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>
                <a:solidFill>
                  <a:schemeClr val="tx1"/>
                </a:solidFill>
              </a:rPr>
              <a:t>Отличный повод вспомнить о библиотеке, музеях, концертах, фильмах и спектаклях </a:t>
            </a:r>
            <a:r>
              <a:rPr lang="ru-RU">
                <a:solidFill>
                  <a:srgbClr val="FF0000"/>
                </a:solidFill>
              </a:rPr>
              <a:t>в дистанционном режиме!</a:t>
            </a:r>
          </a:p>
        </p:txBody>
      </p:sp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5211763" y="195263"/>
            <a:ext cx="29495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200">
                <a:solidFill>
                  <a:schemeClr val="tx1"/>
                </a:solidFill>
                <a:hlinkClick r:id="rId3"/>
              </a:rPr>
              <a:t> 1.Рекомедации по организации дистанционного обучения Министерства просвещения РФ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1200">
                <a:hlinkClick r:id="rId3"/>
              </a:rPr>
              <a:t>https://edu.gov.ru/distance</a:t>
            </a:r>
            <a:endParaRPr lang="ru-RU" sz="1200">
              <a:hlinkClick r:id="rId3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200">
              <a:hlinkClick r:id="rId3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200">
                <a:hlinkClick r:id="rId3"/>
              </a:rPr>
              <a:t>2. Конференция «Один день из жизни «Мобильной школы. Экстренный переход в онлайн» </a:t>
            </a:r>
            <a:endParaRPr lang="en-US" sz="1200">
              <a:hlinkClick r:id="rId3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en-US" sz="1200">
                <a:hlinkClick r:id="rId3"/>
              </a:rPr>
              <a:t>https://www.mobile-school.online/</a:t>
            </a:r>
            <a:endParaRPr lang="ru-RU" sz="1200"/>
          </a:p>
        </p:txBody>
      </p:sp>
      <p:sp>
        <p:nvSpPr>
          <p:cNvPr id="34821" name="TextBox 8"/>
          <p:cNvSpPr txBox="1">
            <a:spLocks noChangeArrowheads="1"/>
          </p:cNvSpPr>
          <p:nvPr/>
        </p:nvSpPr>
        <p:spPr bwMode="auto">
          <a:xfrm>
            <a:off x="3179763" y="4665663"/>
            <a:ext cx="4276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200">
                <a:solidFill>
                  <a:srgbClr val="00B0F0"/>
                </a:solidFill>
              </a:rPr>
              <a:t>Подробнее: Институт развития образования АСОУ Московской области </a:t>
            </a:r>
            <a:r>
              <a:rPr lang="en-US" sz="1200">
                <a:solidFill>
                  <a:srgbClr val="00B0F0"/>
                </a:solidFill>
              </a:rPr>
              <a:t>www.iroasoumo.ru</a:t>
            </a:r>
            <a:endParaRPr lang="ru-RU" sz="1200">
              <a:solidFill>
                <a:srgbClr val="00B0F0"/>
              </a:solidFill>
            </a:endParaRPr>
          </a:p>
        </p:txBody>
      </p:sp>
      <p:pic>
        <p:nvPicPr>
          <p:cNvPr id="34822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7025" y="1279525"/>
            <a:ext cx="229711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688" y="1279525"/>
            <a:ext cx="22955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36" descr="Изображение выглядит как зонт&#10;&#10;Автоматически созданное описание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7613" y="3114675"/>
            <a:ext cx="183515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Рисунок 3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3" y="2971800"/>
            <a:ext cx="2135187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Рисунок 12" descr="Изображение выглядит как игрушка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9600" y="74613"/>
            <a:ext cx="976313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18" descr="Изображение выглядит как птица, цветок&#10;&#10;Автоматически созданное описание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463" y="1285875"/>
            <a:ext cx="188595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455613" y="731838"/>
            <a:ext cx="26987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000"/>
              <a:t>Дистанционное образование для школьников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000"/>
              <a:t>Сайт: </a:t>
            </a:r>
            <a:r>
              <a:rPr lang="en-US" sz="1000">
                <a:hlinkClick r:id="rId6"/>
              </a:rPr>
              <a:t>https://foxford.ru/</a:t>
            </a:r>
            <a:r>
              <a:rPr lang="ru-RU" sz="1000"/>
              <a:t> </a:t>
            </a:r>
          </a:p>
        </p:txBody>
      </p:sp>
      <p:sp>
        <p:nvSpPr>
          <p:cNvPr id="36870" name="Прямоугольник 4"/>
          <p:cNvSpPr>
            <a:spLocks noChangeArrowheads="1"/>
          </p:cNvSpPr>
          <p:nvPr/>
        </p:nvSpPr>
        <p:spPr bwMode="auto">
          <a:xfrm>
            <a:off x="3451225" y="479425"/>
            <a:ext cx="25908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000">
                <a:solidFill>
                  <a:schemeClr val="tx1"/>
                </a:solidFill>
              </a:rPr>
              <a:t>Электронные образовательные ресурсы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000">
                <a:solidFill>
                  <a:schemeClr val="tx1"/>
                </a:solidFill>
              </a:rPr>
              <a:t>Подготовка к ЕГЭ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000">
                <a:solidFill>
                  <a:schemeClr val="tx1"/>
                </a:solidFill>
              </a:rPr>
              <a:t>Задачники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000">
                <a:solidFill>
                  <a:schemeClr val="tx1"/>
                </a:solidFill>
              </a:rPr>
              <a:t>Сайт: </a:t>
            </a:r>
            <a:r>
              <a:rPr lang="en-US" sz="1000">
                <a:solidFill>
                  <a:schemeClr val="tx1"/>
                </a:solidFill>
                <a:hlinkClick r:id="rId7"/>
              </a:rPr>
              <a:t>https://physicon.ru/</a:t>
            </a:r>
            <a:r>
              <a:rPr lang="ru-RU" sz="1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6871" name="Прямоугольник 6"/>
          <p:cNvSpPr>
            <a:spLocks noChangeArrowheads="1"/>
          </p:cNvSpPr>
          <p:nvPr/>
        </p:nvSpPr>
        <p:spPr bwMode="auto">
          <a:xfrm>
            <a:off x="6569075" y="731838"/>
            <a:ext cx="23447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000"/>
              <a:t>Интерактивная образовательная онлайн платформа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000"/>
              <a:t>Сайт: </a:t>
            </a:r>
            <a:r>
              <a:rPr lang="en-US" sz="1000">
                <a:hlinkClick r:id="rId8"/>
              </a:rPr>
              <a:t>https://uchi.ru/</a:t>
            </a:r>
            <a:r>
              <a:rPr lang="ru-RU" sz="1000"/>
              <a:t> </a:t>
            </a:r>
          </a:p>
        </p:txBody>
      </p:sp>
      <p:sp>
        <p:nvSpPr>
          <p:cNvPr id="36872" name="Rectangle 5"/>
          <p:cNvSpPr>
            <a:spLocks noChangeArrowheads="1"/>
          </p:cNvSpPr>
          <p:nvPr/>
        </p:nvSpPr>
        <p:spPr bwMode="auto">
          <a:xfrm>
            <a:off x="3451225" y="2008188"/>
            <a:ext cx="2720975" cy="1076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charset="0"/>
              <a:buNone/>
            </a:pPr>
            <a:endParaRPr lang="ru-RU"/>
          </a:p>
          <a:p>
            <a:pPr eaLnBrk="0" hangingPunct="0">
              <a:buFont typeface="Arial" charset="0"/>
              <a:buNone/>
            </a:pPr>
            <a:r>
              <a:rPr lang="ru-RU" sz="1000"/>
              <a:t>Цифровые кружки и бесплатные курсы по школьным предметам и новым технологиям, для подготовки к ЕГЭ/ОГЭ и олимпиадам.</a:t>
            </a:r>
          </a:p>
          <a:p>
            <a:pPr eaLnBrk="0" hangingPunct="0">
              <a:buFont typeface="Arial" charset="0"/>
              <a:buNone/>
            </a:pPr>
            <a:r>
              <a:rPr lang="ru-RU" sz="1000">
                <a:solidFill>
                  <a:schemeClr val="tx1"/>
                </a:solidFill>
              </a:rPr>
              <a:t>Сайт: </a:t>
            </a:r>
            <a:r>
              <a:rPr lang="en-US" sz="1000">
                <a:solidFill>
                  <a:schemeClr val="tx1"/>
                </a:solidFill>
                <a:hlinkClick r:id="rId9"/>
              </a:rPr>
              <a:t>https://www.kruzhok.org/</a:t>
            </a:r>
            <a:r>
              <a:rPr lang="ru-RU" sz="1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6873" name="Прямоугольник 16"/>
          <p:cNvSpPr>
            <a:spLocks noChangeArrowheads="1"/>
          </p:cNvSpPr>
          <p:nvPr/>
        </p:nvSpPr>
        <p:spPr bwMode="auto">
          <a:xfrm>
            <a:off x="6569075" y="2255838"/>
            <a:ext cx="23447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000"/>
              <a:t>Платформа для проведения школьных олимпиад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000"/>
              <a:t>Сайт </a:t>
            </a:r>
            <a:r>
              <a:rPr lang="en-US" sz="1000">
                <a:hlinkClick r:id="rId10"/>
              </a:rPr>
              <a:t>https://olimpium.ru/olimpium/</a:t>
            </a:r>
            <a:r>
              <a:rPr lang="ru-RU" sz="1000"/>
              <a:t>  </a:t>
            </a:r>
          </a:p>
        </p:txBody>
      </p:sp>
      <p:sp>
        <p:nvSpPr>
          <p:cNvPr id="36874" name="Rectangle 6"/>
          <p:cNvSpPr>
            <a:spLocks noChangeArrowheads="1"/>
          </p:cNvSpPr>
          <p:nvPr/>
        </p:nvSpPr>
        <p:spPr bwMode="auto">
          <a:xfrm rot="10800000" flipV="1">
            <a:off x="455613" y="2201863"/>
            <a:ext cx="2233612" cy="5540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ru-RU" sz="1000"/>
              <a:t>Задания по русскому языку и математике для 1-5 классов</a:t>
            </a:r>
          </a:p>
          <a:p>
            <a:pPr eaLnBrk="0" hangingPunct="0">
              <a:buFont typeface="Arial" charset="0"/>
              <a:buNone/>
            </a:pPr>
            <a:r>
              <a:rPr lang="ru-RU" sz="1000">
                <a:solidFill>
                  <a:schemeClr val="tx1"/>
                </a:solidFill>
              </a:rPr>
              <a:t>Сайт: </a:t>
            </a:r>
            <a:r>
              <a:rPr lang="en-US" sz="1000">
                <a:solidFill>
                  <a:schemeClr val="tx1"/>
                </a:solidFill>
                <a:hlinkClick r:id="rId11"/>
              </a:rPr>
              <a:t>https://education.yandex.ru/</a:t>
            </a:r>
            <a:r>
              <a:rPr lang="ru-RU" sz="100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6875" name="Рисунок 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57613" y="193675"/>
            <a:ext cx="1628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Рисунок 10" descr="Изображение выглядит как рубаш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5463" y="-377825"/>
            <a:ext cx="2103437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Рисунок 26" descr="Изображение выглядит как сидит, знак, остановка, еда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95700" y="1689100"/>
            <a:ext cx="204946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Рисунок 29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732588" y="1689100"/>
            <a:ext cx="1747837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9" name="TextBox 30"/>
          <p:cNvSpPr txBox="1">
            <a:spLocks noChangeArrowheads="1"/>
          </p:cNvSpPr>
          <p:nvPr/>
        </p:nvSpPr>
        <p:spPr bwMode="auto">
          <a:xfrm>
            <a:off x="455613" y="4059238"/>
            <a:ext cx="23717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000"/>
              <a:t>Онлайн курсы от ведущих компаний страны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000"/>
              <a:t>Сайт: </a:t>
            </a:r>
            <a:r>
              <a:rPr lang="en-US" sz="1000">
                <a:hlinkClick r:id="rId16"/>
              </a:rPr>
              <a:t>https://welcome.stepik.org/ru</a:t>
            </a:r>
            <a:r>
              <a:rPr lang="ru-RU" sz="1000"/>
              <a:t> </a:t>
            </a:r>
          </a:p>
        </p:txBody>
      </p:sp>
      <p:sp>
        <p:nvSpPr>
          <p:cNvPr id="36880" name="TextBox 34"/>
          <p:cNvSpPr txBox="1">
            <a:spLocks noChangeArrowheads="1"/>
          </p:cNvSpPr>
          <p:nvPr/>
        </p:nvSpPr>
        <p:spPr bwMode="auto">
          <a:xfrm>
            <a:off x="3513138" y="4059238"/>
            <a:ext cx="27193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000"/>
              <a:t>Интерактивные уроки лучших учителей России по всему школьному курсу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000"/>
              <a:t>Сайт: </a:t>
            </a:r>
            <a:r>
              <a:rPr lang="en-US" sz="1000">
                <a:hlinkClick r:id="rId17"/>
              </a:rPr>
              <a:t>https://resh.edu.ru/</a:t>
            </a:r>
            <a:r>
              <a:rPr lang="ru-RU" sz="1000"/>
              <a:t> </a:t>
            </a:r>
          </a:p>
        </p:txBody>
      </p:sp>
      <p:sp>
        <p:nvSpPr>
          <p:cNvPr id="36881" name="TextBox 37"/>
          <p:cNvSpPr txBox="1">
            <a:spLocks noChangeArrowheads="1"/>
          </p:cNvSpPr>
          <p:nvPr/>
        </p:nvSpPr>
        <p:spPr bwMode="auto">
          <a:xfrm>
            <a:off x="6569075" y="4059238"/>
            <a:ext cx="23447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000"/>
              <a:t>Бесплатный доступ к электронным формам учебников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000"/>
              <a:t>Сайт: </a:t>
            </a:r>
            <a:r>
              <a:rPr lang="en-US" sz="1000">
                <a:hlinkClick r:id="rId18"/>
              </a:rPr>
              <a:t>https://media.prosv.ru/</a:t>
            </a:r>
            <a:r>
              <a:rPr lang="ru-RU" sz="1000"/>
              <a:t> </a:t>
            </a:r>
          </a:p>
        </p:txBody>
      </p:sp>
      <p:pic>
        <p:nvPicPr>
          <p:cNvPr id="36882" name="Рисунок 39" descr="Изображение выглядит как рисунок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732588" y="3206750"/>
            <a:ext cx="187007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361950" eaLnBrk="1" fontAlgn="auto" hangingPunct="1">
              <a:buFont typeface="Arial"/>
              <a:buNone/>
              <a:defRPr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www.iroasoumo.ru</a:t>
            </a:r>
            <a:endParaRPr lang="ru-RU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022475" y="1693863"/>
            <a:ext cx="6402388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ru-RU" sz="1800" smtClean="0">
                <a:latin typeface="Arial" charset="0"/>
                <a:cs typeface="Arial" charset="0"/>
                <a:sym typeface="Calibri" pitchFamily="34" charset="0"/>
              </a:rPr>
              <a:t>Спасибо</a:t>
            </a:r>
            <a:r>
              <a:rPr lang="ru-RU" sz="1800" smtClean="0">
                <a:latin typeface="Calibri" pitchFamily="34" charset="0"/>
                <a:cs typeface="Arial" charset="0"/>
                <a:sym typeface="Oswald"/>
              </a:rPr>
              <a:t> </a:t>
            </a:r>
            <a:r>
              <a:rPr lang="ru-RU" sz="1800" smtClean="0">
                <a:latin typeface="Arial" charset="0"/>
                <a:cs typeface="Arial" charset="0"/>
                <a:sym typeface="Oswald"/>
              </a:rPr>
              <a:t>от команды ИРО АСОУ Московской области</a:t>
            </a:r>
            <a:r>
              <a:rPr lang="ru-RU" sz="1800" smtClean="0">
                <a:latin typeface="Arial" charset="0"/>
                <a:cs typeface="Arial" charset="0"/>
                <a:sym typeface="Calibri" pitchFamily="34" charset="0"/>
              </a:rPr>
              <a:t> </a:t>
            </a:r>
            <a:r>
              <a:rPr lang="ru-RU" sz="1800" b="1" smtClean="0">
                <a:latin typeface="Arial" charset="0"/>
                <a:cs typeface="Arial" charset="0"/>
                <a:sym typeface="Calibri" pitchFamily="34" charset="0"/>
              </a:rPr>
              <a:t>Татьяне </a:t>
            </a:r>
            <a:r>
              <a:rPr lang="en-US" sz="1800" b="1" smtClean="0">
                <a:latin typeface="Arial" charset="0"/>
                <a:cs typeface="Arial" charset="0"/>
                <a:sym typeface="Calibri" pitchFamily="34" charset="0"/>
              </a:rPr>
              <a:t> </a:t>
            </a:r>
            <a:r>
              <a:rPr lang="ru-RU" sz="1800" b="1" smtClean="0">
                <a:latin typeface="Arial" charset="0"/>
                <a:cs typeface="Arial" charset="0"/>
                <a:sym typeface="Calibri" pitchFamily="34" charset="0"/>
              </a:rPr>
              <a:t>Владимировне Малинниковой </a:t>
            </a:r>
            <a:br>
              <a:rPr lang="ru-RU" sz="1800" b="1" smtClean="0">
                <a:latin typeface="Arial" charset="0"/>
                <a:cs typeface="Arial" charset="0"/>
                <a:sym typeface="Calibri" pitchFamily="34" charset="0"/>
              </a:rPr>
            </a:br>
            <a:r>
              <a:rPr lang="ru-RU" sz="1800" smtClean="0">
                <a:latin typeface="Arial" charset="0"/>
                <a:cs typeface="Arial" charset="0"/>
                <a:sym typeface="Oswald"/>
              </a:rPr>
              <a:t>директору МОУ «Лицей №4 г. Дмитрова» </a:t>
            </a:r>
            <a:br>
              <a:rPr lang="ru-RU" sz="1800" smtClean="0">
                <a:latin typeface="Arial" charset="0"/>
                <a:cs typeface="Arial" charset="0"/>
                <a:sym typeface="Oswald"/>
              </a:rPr>
            </a:br>
            <a:r>
              <a:rPr lang="ru-RU" sz="1800" smtClean="0">
                <a:latin typeface="Arial" charset="0"/>
                <a:cs typeface="Arial" charset="0"/>
                <a:sym typeface="Oswald"/>
              </a:rPr>
              <a:t/>
            </a:r>
            <a:br>
              <a:rPr lang="ru-RU" sz="1800" smtClean="0">
                <a:latin typeface="Arial" charset="0"/>
                <a:cs typeface="Arial" charset="0"/>
                <a:sym typeface="Oswald"/>
              </a:rPr>
            </a:br>
            <a:r>
              <a:rPr lang="ru-RU" sz="1800" b="1" smtClean="0">
                <a:solidFill>
                  <a:schemeClr val="tx1"/>
                </a:solidFill>
                <a:latin typeface="Arial" charset="0"/>
                <a:cs typeface="Arial" charset="0"/>
                <a:sym typeface="Oswald"/>
              </a:rPr>
              <a:t>за  решающую и  неоценимую помощь в создании материалов !</a:t>
            </a:r>
            <a:r>
              <a:rPr lang="ru-RU" b="1" smtClean="0">
                <a:solidFill>
                  <a:schemeClr val="tx1"/>
                </a:solidFill>
                <a:latin typeface="Oswald"/>
                <a:cs typeface="Arial" charset="0"/>
                <a:sym typeface="Oswald"/>
              </a:rPr>
              <a:t/>
            </a:r>
            <a:br>
              <a:rPr lang="ru-RU" b="1" smtClean="0">
                <a:solidFill>
                  <a:schemeClr val="tx1"/>
                </a:solidFill>
                <a:latin typeface="Oswald"/>
                <a:cs typeface="Arial" charset="0"/>
                <a:sym typeface="Oswald"/>
              </a:rPr>
            </a:br>
            <a:endParaRPr lang="ru-RU" b="1" smtClean="0">
              <a:solidFill>
                <a:schemeClr val="tx1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176;p29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B8EFFDE-726E-494D-8868-8E39C9FF2320}" type="slidenum">
              <a:rPr lang="ru-RU"/>
              <a:pPr/>
              <a:t>2</a:t>
            </a:fld>
            <a:endParaRPr lang="ru-RU"/>
          </a:p>
        </p:txBody>
      </p:sp>
      <p:sp>
        <p:nvSpPr>
          <p:cNvPr id="177" name="Google Shape;177;p29"/>
          <p:cNvSpPr txBox="1">
            <a:spLocks noGrp="1"/>
          </p:cNvSpPr>
          <p:nvPr>
            <p:ph type="ctrTitle"/>
          </p:nvPr>
        </p:nvSpPr>
        <p:spPr>
          <a:xfrm>
            <a:off x="164460" y="359225"/>
            <a:ext cx="8927490" cy="641700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ru-RU" sz="3600" b="1" dirty="0" err="1">
                <a:solidFill>
                  <a:schemeClr val="dk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Дистант</a:t>
            </a:r>
            <a:r>
              <a:rPr lang="ru-RU" sz="3600" b="1" dirty="0">
                <a:solidFill>
                  <a:schemeClr val="dk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ru-RU" sz="3600" b="1" dirty="0">
                <a:solidFill>
                  <a:schemeClr val="dk1"/>
                </a:solidFill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В ЧЕМ</a:t>
            </a:r>
            <a:r>
              <a:rPr lang="ru-RU" sz="3600" b="1" dirty="0">
                <a:solidFill>
                  <a:schemeClr val="dk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отличие ?</a:t>
            </a:r>
            <a:endParaRPr sz="3600" b="1" dirty="0">
              <a:solidFill>
                <a:schemeClr val="dk1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598613" y="1414463"/>
            <a:ext cx="1631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2000" b="1"/>
              <a:t>ДИСТАНТ</a:t>
            </a:r>
          </a:p>
        </p:txBody>
      </p:sp>
      <p:sp>
        <p:nvSpPr>
          <p:cNvPr id="16388" name="TextBox 16"/>
          <p:cNvSpPr txBox="1">
            <a:spLocks noChangeArrowheads="1"/>
          </p:cNvSpPr>
          <p:nvPr/>
        </p:nvSpPr>
        <p:spPr bwMode="auto">
          <a:xfrm>
            <a:off x="4506913" y="1414463"/>
            <a:ext cx="1228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2000" b="1"/>
              <a:t>ОЧНОЕ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381375" y="1539875"/>
            <a:ext cx="598488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381375" y="1671638"/>
            <a:ext cx="598488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538538" y="1328738"/>
            <a:ext cx="349250" cy="4857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1104900" y="2078038"/>
            <a:ext cx="7407275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000000"/>
              </a:buClr>
              <a:buFont typeface="Arial" charset="0"/>
              <a:buAutoNum type="arabicPeriod"/>
            </a:pPr>
            <a:r>
              <a:rPr lang="ru-RU"/>
              <a:t>Расписание занятий (нельзя переносить полностью)</a:t>
            </a:r>
          </a:p>
          <a:p>
            <a:pPr marL="342900" indent="-342900">
              <a:buClr>
                <a:srgbClr val="000000"/>
              </a:buClr>
              <a:buFont typeface="Arial" charset="0"/>
              <a:buAutoNum type="arabicPeriod"/>
            </a:pPr>
            <a:r>
              <a:rPr lang="ru-RU"/>
              <a:t>Приемы , методы, формы урока (другие)</a:t>
            </a:r>
          </a:p>
          <a:p>
            <a:pPr marL="342900" indent="-342900">
              <a:buClr>
                <a:srgbClr val="000000"/>
              </a:buClr>
              <a:buFont typeface="Arial" charset="0"/>
              <a:buAutoNum type="arabicPeriod"/>
            </a:pPr>
            <a:r>
              <a:rPr lang="ru-RU"/>
              <a:t>Роль учителя (тьютор-наставник-педагог!)</a:t>
            </a:r>
          </a:p>
          <a:p>
            <a:pPr marL="342900" indent="-342900">
              <a:buClr>
                <a:srgbClr val="000000"/>
              </a:buClr>
              <a:buFont typeface="Arial" charset="0"/>
              <a:buAutoNum type="arabicPeriod"/>
            </a:pPr>
            <a:r>
              <a:rPr lang="ru-RU">
                <a:solidFill>
                  <a:srgbClr val="FF0000"/>
                </a:solidFill>
              </a:rPr>
              <a:t>КОММУНИКАЦИИ!!!!</a:t>
            </a:r>
          </a:p>
          <a:p>
            <a:pPr marL="342900" indent="-342900">
              <a:buClr>
                <a:srgbClr val="000000"/>
              </a:buClr>
              <a:buFont typeface="Arial" charset="0"/>
              <a:buAutoNum type="arabicPeriod"/>
            </a:pPr>
            <a:r>
              <a:rPr lang="ru-RU"/>
              <a:t>Мотивация ученика (поддержание интереса к содержанию и формату)</a:t>
            </a:r>
          </a:p>
          <a:p>
            <a:pPr marL="342900" indent="-342900">
              <a:buClr>
                <a:srgbClr val="000000"/>
              </a:buClr>
              <a:buFont typeface="Arial" charset="0"/>
              <a:buAutoNum type="arabicPeriod"/>
            </a:pPr>
            <a:r>
              <a:rPr lang="ru-RU"/>
              <a:t>Перенос в он-лайн ВСЕГО офф-лайна (внеурочка, допобразование….)</a:t>
            </a:r>
          </a:p>
          <a:p>
            <a:pPr marL="342900" indent="-342900">
              <a:buClr>
                <a:srgbClr val="000000"/>
              </a:buClr>
              <a:buFont typeface="Arial" charset="0"/>
              <a:buAutoNum type="arabicPeriod"/>
            </a:pPr>
            <a:r>
              <a:rPr lang="ru-RU"/>
              <a:t>Обратная связь (технические решения и поддержание интереса)</a:t>
            </a:r>
          </a:p>
          <a:p>
            <a:pPr marL="342900" indent="-342900">
              <a:buClr>
                <a:srgbClr val="000000"/>
              </a:buClr>
              <a:buFont typeface="Arial" charset="0"/>
              <a:buAutoNum type="arabicPeriod"/>
            </a:pPr>
            <a:r>
              <a:rPr lang="ru-RU"/>
              <a:t>Работа с родителями ( проверка устойчивости взаимодействия, методическая поддержка, родитель-тьютор)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ctrTitle"/>
          </p:nvPr>
        </p:nvSpPr>
        <p:spPr>
          <a:xfrm>
            <a:off x="599325" y="260425"/>
            <a:ext cx="926868" cy="648000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ru-RU" sz="3600" b="1" dirty="0">
                <a:solidFill>
                  <a:schemeClr val="dk1"/>
                </a:solidFill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ШП</a:t>
            </a:r>
            <a:endParaRPr sz="3600" b="1" dirty="0">
              <a:solidFill>
                <a:schemeClr val="dk1"/>
              </a:solidFill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404938" y="381000"/>
            <a:ext cx="7073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/>
              <a:t>- ЕДИНАЯ «ТОЧКА» ВХОДА В МОСКОВСКОЙ ОБЛАСТИ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600075" y="1479550"/>
            <a:ext cx="4689475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/>
              <a:t>Размещение ДЗ, в том числе и ДЗ он-лайн</a:t>
            </a:r>
          </a:p>
          <a:p>
            <a:pPr marL="285750" indent="-285750">
              <a:spcAft>
                <a:spcPts val="120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/>
              <a:t>Анализ по заболеваемости</a:t>
            </a:r>
          </a:p>
          <a:p>
            <a:pPr marL="285750" indent="-285750">
              <a:spcAft>
                <a:spcPts val="120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/>
              <a:t>Общение с учениками и родителями</a:t>
            </a:r>
          </a:p>
          <a:p>
            <a:pPr marL="285750" indent="-285750">
              <a:spcAft>
                <a:spcPts val="120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/>
              <a:t>Чек-листы по предметам</a:t>
            </a:r>
          </a:p>
          <a:p>
            <a:pPr marL="285750" indent="-285750">
              <a:spcAft>
                <a:spcPts val="1200"/>
              </a:spcAft>
              <a:buClr>
                <a:srgbClr val="000000"/>
              </a:buClr>
              <a:buFont typeface="Arial" charset="0"/>
              <a:buChar char="•"/>
            </a:pPr>
            <a:r>
              <a:rPr lang="ru-RU"/>
              <a:t>Расписание он-лайн консультаций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b="1">
                <a:solidFill>
                  <a:srgbClr val="FF0000"/>
                </a:solidFill>
              </a:rPr>
              <a:t>ШКОЛА СОЗДАЕТ СВОИ ТИПОВЫЕ АЛГОРИТМЫ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endParaRPr lang="ru-RU"/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endParaRPr lang="ru-RU"/>
          </a:p>
        </p:txBody>
      </p:sp>
      <p:pic>
        <p:nvPicPr>
          <p:cNvPr id="1843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8563" y="1576388"/>
            <a:ext cx="3960812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ru-RU" b="1" dirty="0" smtClean="0">
                <a:solidFill>
                  <a:schemeClr val="dk1"/>
                </a:solidFill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ru-RU" b="1" dirty="0">
                <a:solidFill>
                  <a:schemeClr val="dk1"/>
                </a:solidFill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ШКОЛЬНИКА</a:t>
            </a:r>
            <a:endParaRPr b="1" dirty="0">
              <a:solidFill>
                <a:schemeClr val="dk1"/>
              </a:solidFill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950" y="928688"/>
            <a:ext cx="7497763" cy="412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endParaRPr lang="ru-RU" sz="1600"/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600"/>
              <a:t>Соблюдать режим дня 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600"/>
              <a:t>Поддерживать порядок рабочего места 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600"/>
              <a:t>Информировать учителя и родителей по вопросам и проблемам подключения  и обучения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600"/>
              <a:t>Готовиться  к занятиям   (Вовлеченность и мотивация)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600"/>
              <a:t> Предоставлять обратную связь учителю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600"/>
              <a:t>Дозировать нагрузку на глаза 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600"/>
              <a:t>Следовать принципам информационной безопасности в сети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600"/>
              <a:t>Информировать родителей и учителя об информационных вбросах в мессенджерах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600"/>
              <a:t>Проводить ежедневную разминку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endParaRPr lang="ru-RU" sz="1600"/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600"/>
              <a:t>Получать удовольствие от учебы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endParaRPr lang="ru-RU" sz="1600"/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endParaRPr lang="ru-RU" sz="1100"/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endParaRPr lang="ru-RU" sz="1100"/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2527300" y="4605338"/>
            <a:ext cx="4929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200">
                <a:solidFill>
                  <a:srgbClr val="00B0F0"/>
                </a:solidFill>
              </a:rPr>
              <a:t>Подробнее: Институт развития образования АСОУ Московской области </a:t>
            </a:r>
            <a:r>
              <a:rPr lang="en-US" sz="1200">
                <a:solidFill>
                  <a:srgbClr val="00B0F0"/>
                </a:solidFill>
              </a:rPr>
              <a:t>www.iroasoumo.ru</a:t>
            </a:r>
            <a:endParaRPr lang="ru-RU" sz="120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ru-RU" b="1" dirty="0" smtClean="0">
                <a:solidFill>
                  <a:schemeClr val="dk1"/>
                </a:solidFill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</a:t>
            </a:r>
            <a:r>
              <a:rPr lang="ru-RU" b="1" dirty="0">
                <a:solidFill>
                  <a:schemeClr val="dk1"/>
                </a:solidFill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РОДИТЕЛЯ</a:t>
            </a:r>
            <a:endParaRPr b="1" dirty="0">
              <a:solidFill>
                <a:schemeClr val="dk1"/>
              </a:solidFill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950" y="739775"/>
            <a:ext cx="7497763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endParaRPr lang="ru-RU" sz="1600"/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/>
              <a:t>Ознакомиться с информацией на сайте образовательного учреждения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/>
              <a:t>Отслеживать расписание занятий 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/>
              <a:t> Поддерживать контакт с классным руководителем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/>
              <a:t> Контролировать рабочее место школьника 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/>
              <a:t> Контролировать самочувствие ребенка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/>
              <a:t>Фиксировать и обсуждать с ребенком проблемы и вопросы обучения 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/>
              <a:t>Обеспечить режим труда и  отдыха школьника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/>
              <a:t>Проводить профилактику вирусной инфекции  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/>
              <a:t> Контролировать информационную безопасность ребенка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/>
              <a:t>Предусмотреть активности без использования гаджетов 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/>
              <a:t>Информировать учителя по вопросам и проблемам подключения  и обучения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/>
              <a:t>Контролировать готовность и мотивацию  к занятиям   (Стимулировать вовлеченность)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endParaRPr lang="ru-RU"/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/>
              <a:t>Любить и понимать своего ребенка!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endParaRPr lang="ru-RU" sz="1600"/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endParaRPr lang="ru-RU" sz="1100"/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endParaRPr lang="ru-RU" sz="1100"/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2527300" y="4605338"/>
            <a:ext cx="4929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200">
                <a:solidFill>
                  <a:srgbClr val="00B0F0"/>
                </a:solidFill>
              </a:rPr>
              <a:t>Подробнее: Институт развития образования АСОУ Московской области </a:t>
            </a:r>
            <a:r>
              <a:rPr lang="en-US" sz="1200">
                <a:solidFill>
                  <a:srgbClr val="00B0F0"/>
                </a:solidFill>
              </a:rPr>
              <a:t>www.iroasoumo.ru</a:t>
            </a:r>
            <a:endParaRPr lang="ru-RU" sz="120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ru-RU" b="1" dirty="0" smtClean="0">
                <a:solidFill>
                  <a:schemeClr val="dk1"/>
                </a:solidFill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</a:t>
            </a:r>
            <a:r>
              <a:rPr lang="ru-RU" b="1" dirty="0">
                <a:solidFill>
                  <a:schemeClr val="dk1"/>
                </a:solidFill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КЛАССНОГО РУКОВОДИТЕЛЯ</a:t>
            </a:r>
            <a:endParaRPr b="1" dirty="0">
              <a:solidFill>
                <a:schemeClr val="dk1"/>
              </a:solidFill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950" y="1082675"/>
            <a:ext cx="7497763" cy="3754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800"/>
              <a:t>Обеспечить регистрацию учеников (Фоксфорд, Физикон)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800">
                <a:solidFill>
                  <a:srgbClr val="FF0000"/>
                </a:solidFill>
              </a:rPr>
              <a:t>Вести постоянный</a:t>
            </a:r>
            <a:r>
              <a:rPr lang="ru-RU" sz="1800"/>
              <a:t> мониторинг технической готовности учеников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800">
                <a:solidFill>
                  <a:srgbClr val="FF0000"/>
                </a:solidFill>
              </a:rPr>
              <a:t>Коммуникация</a:t>
            </a:r>
            <a:r>
              <a:rPr lang="ru-RU" sz="1800"/>
              <a:t> с учениками (ежедневный контроль участия)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800">
                <a:cs typeface="Times New Roman" pitchFamily="18" charset="0"/>
              </a:rPr>
              <a:t>Установить дистанционный контакт с помощью вспомогательных средств (телефон, Школьный портал, Skype, WhatsApp, и др.) с родителями ребенка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800"/>
              <a:t>Быть Модератором класса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800"/>
              <a:t>Проводить инструктаж (ДО, профилактика)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800"/>
              <a:t>Проводить «Видео часы общения» (20-30 минут) с учащимися класса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800"/>
              <a:t>Осуществлять удаленный контроль самочувствия детей (вопросы детям и родителям) 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endParaRPr lang="ru-RU" sz="1100"/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endParaRPr lang="ru-RU" sz="1100"/>
          </a:p>
        </p:txBody>
      </p:sp>
      <p:sp>
        <p:nvSpPr>
          <p:cNvPr id="24579" name="TextBox 11"/>
          <p:cNvSpPr txBox="1">
            <a:spLocks noChangeArrowheads="1"/>
          </p:cNvSpPr>
          <p:nvPr/>
        </p:nvSpPr>
        <p:spPr bwMode="auto">
          <a:xfrm>
            <a:off x="2527300" y="4524375"/>
            <a:ext cx="4929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200">
                <a:solidFill>
                  <a:srgbClr val="00B0F0"/>
                </a:solidFill>
              </a:rPr>
              <a:t>Подробнее: Институт развития образования АСОУ Московской области </a:t>
            </a:r>
            <a:r>
              <a:rPr lang="en-US" sz="1200">
                <a:solidFill>
                  <a:srgbClr val="00B0F0"/>
                </a:solidFill>
              </a:rPr>
              <a:t>www.iroasoumo.ru</a:t>
            </a:r>
            <a:endParaRPr lang="ru-RU" sz="120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ru-RU" b="1" dirty="0" smtClean="0">
                <a:solidFill>
                  <a:schemeClr val="dk1"/>
                </a:solidFill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</a:t>
            </a:r>
            <a:r>
              <a:rPr lang="ru-RU" b="1" dirty="0">
                <a:solidFill>
                  <a:schemeClr val="dk1"/>
                </a:solidFill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УЧИТЕЛЯ-ПРЕДМЕТНИКА</a:t>
            </a:r>
            <a:endParaRPr b="1" dirty="0">
              <a:solidFill>
                <a:schemeClr val="dk1"/>
              </a:solidFill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361950" y="1163638"/>
            <a:ext cx="74977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800"/>
              <a:t>Провести подбор ресурсов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800"/>
              <a:t>Сформировать чек-лист тем на период карантина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800"/>
              <a:t>Использовать методики проведения дистанционных занятий  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800"/>
              <a:t>Сформировать укрупненную дидактическую единицу по блокам материала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800"/>
              <a:t>Выполнять график он-лайн занятий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800">
                <a:solidFill>
                  <a:srgbClr val="FF0000"/>
                </a:solidFill>
              </a:rPr>
              <a:t>ОТДЕЛЬНО – график он-лайн занятий по</a:t>
            </a:r>
            <a:r>
              <a:rPr lang="en-US" sz="1800">
                <a:solidFill>
                  <a:srgbClr val="FF0000"/>
                </a:solidFill>
              </a:rPr>
              <a:t> </a:t>
            </a:r>
            <a:r>
              <a:rPr lang="ru-RU" sz="1800">
                <a:solidFill>
                  <a:srgbClr val="FF0000"/>
                </a:solidFill>
              </a:rPr>
              <a:t>подготовке к  ГИА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800"/>
              <a:t>Вести запись уроков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800"/>
              <a:t>Провести корректировку рабочих программ, ШП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800">
                <a:solidFill>
                  <a:srgbClr val="FF0000"/>
                </a:solidFill>
              </a:rPr>
              <a:t>Ввести новые формы ДЗ (не сканы работ учеников!)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endParaRPr lang="ru-RU" sz="1100"/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endParaRPr lang="ru-RU" sz="1100"/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2527300" y="4524375"/>
            <a:ext cx="4929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200">
                <a:solidFill>
                  <a:srgbClr val="00B0F0"/>
                </a:solidFill>
              </a:rPr>
              <a:t>Подробнее: Институт развития образования АСОУ Московской области </a:t>
            </a:r>
            <a:r>
              <a:rPr lang="en-US" sz="1200">
                <a:solidFill>
                  <a:srgbClr val="00B0F0"/>
                </a:solidFill>
              </a:rPr>
              <a:t>www.iroasoumo.ru</a:t>
            </a:r>
            <a:endParaRPr lang="ru-RU" sz="120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ru-RU" b="1" dirty="0" smtClean="0">
                <a:solidFill>
                  <a:schemeClr val="dk1"/>
                </a:solidFill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</a:t>
            </a:r>
            <a:r>
              <a:rPr lang="ru-RU" b="1" dirty="0">
                <a:solidFill>
                  <a:schemeClr val="dk1"/>
                </a:solidFill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АДМИНИСТРАЦИИ ШКОЛЫ</a:t>
            </a:r>
            <a:endParaRPr b="1" dirty="0">
              <a:solidFill>
                <a:schemeClr val="dk1"/>
              </a:solidFill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361950" y="1090613"/>
            <a:ext cx="7497763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600"/>
              <a:t>Выпуск приказа на переход на ДО и Положение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600"/>
              <a:t>Мониторинг технических возможностей и ограничений школы </a:t>
            </a:r>
            <a:r>
              <a:rPr lang="ru-RU" sz="1600">
                <a:solidFill>
                  <a:srgbClr val="FF0000"/>
                </a:solidFill>
              </a:rPr>
              <a:t>и обучающихся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600"/>
              <a:t>Создание оптимального набора ресурсов чек-лист тем на время дистанта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600"/>
              <a:t>Определение и создание отчетных материалов ( </a:t>
            </a:r>
            <a:r>
              <a:rPr lang="ru-RU" sz="1600">
                <a:solidFill>
                  <a:srgbClr val="FF0000"/>
                </a:solidFill>
              </a:rPr>
              <a:t>не увеличивать отчетность учителя!</a:t>
            </a:r>
            <a:r>
              <a:rPr lang="ru-RU" sz="1600"/>
              <a:t>)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600"/>
              <a:t>Методическое сопровождение и поддержка учителя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600"/>
              <a:t>Контроль качества уроков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600"/>
              <a:t>Определение предельно допустимого объёма ежедневных/ еженедельных домашних работ на учащегося по всем предметам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600"/>
              <a:t>Адаптация рабочих программ 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600"/>
              <a:t>Наполнение открытого банка учебных материалов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endParaRPr lang="ru-RU" sz="1100"/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endParaRPr lang="ru-RU" sz="1100"/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2527300" y="4524375"/>
            <a:ext cx="4929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200">
                <a:solidFill>
                  <a:srgbClr val="00B0F0"/>
                </a:solidFill>
              </a:rPr>
              <a:t>Подробнее: Институт развития образования АСОУ Московской области </a:t>
            </a:r>
            <a:r>
              <a:rPr lang="en-US" sz="1200">
                <a:solidFill>
                  <a:srgbClr val="00B0F0"/>
                </a:solidFill>
              </a:rPr>
              <a:t>www.iroasoumo.ru</a:t>
            </a:r>
            <a:endParaRPr lang="ru-RU" sz="120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85226" y="195375"/>
            <a:ext cx="8596556" cy="641700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ru-RU" b="1" dirty="0" smtClean="0">
                <a:solidFill>
                  <a:schemeClr val="dk1"/>
                </a:solidFill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ДЛЯ  </a:t>
            </a:r>
            <a:r>
              <a:rPr lang="ru-RU" b="1" dirty="0">
                <a:solidFill>
                  <a:schemeClr val="dk1"/>
                </a:solidFill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ДИРЕКТОРА ШКОЛЫ</a:t>
            </a:r>
            <a:endParaRPr b="1" dirty="0">
              <a:solidFill>
                <a:schemeClr val="dk1"/>
              </a:solidFill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361950" y="1163638"/>
            <a:ext cx="7497763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endParaRPr lang="ru-RU" sz="1600"/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600"/>
              <a:t>Синхронизировать всех участников образовательного процесса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600"/>
              <a:t>Быть в доступе 24/7. Коммуникация со всеми участниками ( </a:t>
            </a:r>
            <a:r>
              <a:rPr lang="ru-RU" sz="1600">
                <a:solidFill>
                  <a:srgbClr val="FF0000"/>
                </a:solidFill>
              </a:rPr>
              <a:t>родители</a:t>
            </a:r>
            <a:r>
              <a:rPr lang="ru-RU" sz="1600"/>
              <a:t>, педагоги, дети)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600"/>
              <a:t>Внести изменения в календарный график, режим работы, правила внутреннего распорядка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600"/>
              <a:t>Проводить Анализ сайта, ШП, ресурсов (гугл доки)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600"/>
              <a:t>Обеспечить работу административной команды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r>
              <a:rPr lang="ru-RU" sz="1600"/>
              <a:t>Наладить систему </a:t>
            </a:r>
            <a:r>
              <a:rPr lang="ru-RU" sz="1600">
                <a:solidFill>
                  <a:srgbClr val="FF0000"/>
                </a:solidFill>
              </a:rPr>
              <a:t>ВЗАИМООБУЧЕНИЯ </a:t>
            </a:r>
            <a:r>
              <a:rPr lang="ru-RU" sz="1600"/>
              <a:t>учителей</a:t>
            </a:r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endParaRPr lang="ru-RU" sz="1100"/>
          </a:p>
          <a:p>
            <a:pPr marL="285750" indent="-285750">
              <a:buClr>
                <a:srgbClr val="000000"/>
              </a:buClr>
              <a:buFont typeface="Arial" charset="0"/>
              <a:buChar char="•"/>
            </a:pPr>
            <a:endParaRPr lang="ru-RU" sz="1100"/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2527300" y="4524375"/>
            <a:ext cx="4929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200">
                <a:solidFill>
                  <a:srgbClr val="00B0F0"/>
                </a:solidFill>
              </a:rPr>
              <a:t>Подробнее: Институт развития образования АСОУ Московской области </a:t>
            </a:r>
            <a:r>
              <a:rPr lang="en-US" sz="1200">
                <a:solidFill>
                  <a:srgbClr val="00B0F0"/>
                </a:solidFill>
              </a:rPr>
              <a:t>www.iroasoumo.ru</a:t>
            </a:r>
            <a:endParaRPr lang="ru-RU" sz="120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719</Words>
  <Application>Microsoft Office PowerPoint</Application>
  <PresentationFormat>Экран (16:9)</PresentationFormat>
  <Paragraphs>142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Times New Roman</vt:lpstr>
      <vt:lpstr>Calibri</vt:lpstr>
      <vt:lpstr>Oswald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от команды ИРО АСОУ Московской области Татьяне  Владимировне Малинниковой  директору МОУ «Лицей №4 г. Дмитрова»   за  решающую и  неоценимую помощь в создании материалов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Метапредметные задания: от решения задач к поискам смыслов</dc:title>
  <dc:creator>maltv70</dc:creator>
  <cp:lastModifiedBy>Admin</cp:lastModifiedBy>
  <cp:revision>65</cp:revision>
  <dcterms:modified xsi:type="dcterms:W3CDTF">2020-03-31T15:40:07Z</dcterms:modified>
</cp:coreProperties>
</file>