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4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2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5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5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6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9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9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4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5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3186-C85D-4CF2-B3D9-202193FD8C6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5A6B-2DB1-4177-9F30-CEE2AD0E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4261" y="5934670"/>
            <a:ext cx="770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Рождество в Германии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ждество в Герм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2307711" cy="6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-65088"/>
            <a:ext cx="12192001" cy="254158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Люди </a:t>
            </a:r>
            <a:r>
              <a:rPr lang="ru-RU" dirty="0" err="1" smtClean="0">
                <a:solidFill>
                  <a:schemeClr val="bg1"/>
                </a:solidFill>
              </a:rPr>
              <a:t>отмечаютество</a:t>
            </a:r>
            <a:r>
              <a:rPr lang="ru-RU" dirty="0" smtClean="0">
                <a:solidFill>
                  <a:schemeClr val="bg1"/>
                </a:solidFill>
              </a:rPr>
              <a:t> в Германии </a:t>
            </a:r>
            <a:r>
              <a:rPr lang="ru-RU" dirty="0">
                <a:solidFill>
                  <a:schemeClr val="bg1"/>
                </a:solidFill>
              </a:rPr>
              <a:t>с 24 по 25 декабря, празднование проходит ночью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Именно в это время все католики в мире </a:t>
            </a:r>
            <a:r>
              <a:rPr lang="ru-RU" dirty="0" smtClean="0">
                <a:solidFill>
                  <a:schemeClr val="bg1"/>
                </a:solidFill>
              </a:rPr>
              <a:t>празднуют </a:t>
            </a:r>
            <a:r>
              <a:rPr lang="ru-RU" dirty="0">
                <a:solidFill>
                  <a:schemeClr val="bg1"/>
                </a:solidFill>
              </a:rPr>
              <a:t>рождественскую ночь. В Германии же это время является завершающим периодом долгой подготовки к празднику. По древней традиции, немцы начинают подготовку за несколько недель до Рождества, католики называют этот период “</a:t>
            </a:r>
            <a:r>
              <a:rPr lang="ru-RU" dirty="0" err="1">
                <a:solidFill>
                  <a:schemeClr val="bg1"/>
                </a:solidFill>
              </a:rPr>
              <a:t>адвент</a:t>
            </a:r>
            <a:r>
              <a:rPr lang="ru-RU" dirty="0">
                <a:solidFill>
                  <a:schemeClr val="bg1"/>
                </a:solidFill>
              </a:rPr>
              <a:t>”. </a:t>
            </a:r>
          </a:p>
        </p:txBody>
      </p:sp>
    </p:spTree>
    <p:extLst>
      <p:ext uri="{BB962C8B-B14F-4D97-AF65-F5344CB8AC3E}">
        <p14:creationId xmlns:p14="http://schemas.microsoft.com/office/powerpoint/2010/main" val="38935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dmoroz.ru/wp-content/uploads/2018/12/Christmas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262" y="0"/>
            <a:ext cx="6318738" cy="27463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Уже </a:t>
            </a:r>
            <a:r>
              <a:rPr lang="ru-RU" dirty="0">
                <a:solidFill>
                  <a:schemeClr val="bg2"/>
                </a:solidFill>
              </a:rPr>
              <a:t>с 1 декабря города Германии узнать сложно, ведь везде чувствуется атмосфера наступающего праздника. Магазинные витрины, улицы и дома украшают к предстоящему торжеству. Все вокруг переливается яркими красками. 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dmoroz.ru/wp-content/uploads/2018/12/789_480_fixedwid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4109"/>
          <a:stretch/>
        </p:blipFill>
        <p:spPr bwMode="auto">
          <a:xfrm>
            <a:off x="1" y="0"/>
            <a:ext cx="121920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1" y="0"/>
            <a:ext cx="5562600" cy="357285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2"/>
                </a:solidFill>
              </a:rPr>
              <a:t>У немцев также есть традиция, устанавливать елки в каждом городе в преддверии праздника, этот атрибут считается неотъемлемой частью рождественского торжества. Как говорит история немецкого Рождества, в каждой елке проживает лесной дух. Стоит отметить, что перед Рождеством в Германии люди занимаются украшением улиц, и эта традиция пришла в Россию именно из этой страны. </a:t>
            </a:r>
          </a:p>
        </p:txBody>
      </p:sp>
    </p:spTree>
    <p:extLst>
      <p:ext uri="{BB962C8B-B14F-4D97-AF65-F5344CB8AC3E}">
        <p14:creationId xmlns:p14="http://schemas.microsoft.com/office/powerpoint/2010/main" val="528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старая немецкая рождественская 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5"/>
            <a:ext cx="12192000" cy="684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"/>
            <a:ext cx="6963509" cy="25585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Для украшения часто используются символы рождества в Германии, елка украшается различными фигурками. Первое упоминание о рождественской ели было записано еще в 1605 году. В этой записи говорилось, что все люди ставили елки в свои дома. В те времена в качестве украшений использовали розочки из бумаги, сахара, фольги или яблок. </a:t>
            </a:r>
          </a:p>
        </p:txBody>
      </p:sp>
    </p:spTree>
    <p:extLst>
      <p:ext uri="{BB962C8B-B14F-4D97-AF65-F5344CB8AC3E}">
        <p14:creationId xmlns:p14="http://schemas.microsoft.com/office/powerpoint/2010/main" val="4003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24500" cy="2013438"/>
          </a:xfrm>
        </p:spPr>
        <p:txBody>
          <a:bodyPr>
            <a:normAutofit/>
          </a:bodyPr>
          <a:lstStyle/>
          <a:p>
            <a:r>
              <a:rPr lang="ru-RU" i="1" dirty="0"/>
              <a:t>Главным символом Рождества у немцев считается “Рождественская звезда” и рождественский венок.</a:t>
            </a:r>
            <a:endParaRPr lang="ru-RU" dirty="0"/>
          </a:p>
        </p:txBody>
      </p:sp>
      <p:pic>
        <p:nvPicPr>
          <p:cNvPr id="6148" name="Picture 4" descr="Картинки по запросу Рождественская звезда” и рождественский в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2094964"/>
            <a:ext cx="4062046" cy="46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Рождественская звезда” и рождественский ве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666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"/>
            <a:ext cx="12192000" cy="1838323"/>
          </a:xfrm>
        </p:spPr>
        <p:txBody>
          <a:bodyPr>
            <a:normAutofit/>
          </a:bodyPr>
          <a:lstStyle/>
          <a:p>
            <a:r>
              <a:rPr lang="ru-RU" dirty="0"/>
              <a:t>В Германии очень популярны </a:t>
            </a:r>
            <a:r>
              <a:rPr lang="ru-RU" dirty="0" err="1"/>
              <a:t>адвент</a:t>
            </a:r>
            <a:r>
              <a:rPr lang="ru-RU" dirty="0"/>
              <a:t>-календари, они состоят из 24 листов, на каждом из них спрятана сладость. Эти 24 конвертика являются символами дней с 1 до 24 декабря. Такой подарок принято преподносить маленьким детям или любимым людям. </a:t>
            </a:r>
          </a:p>
        </p:txBody>
      </p:sp>
      <p:pic>
        <p:nvPicPr>
          <p:cNvPr id="7172" name="Picture 4" descr="Картинки по запросу адвент-календа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12192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к в Германии проходит празднование Рождества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2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050" y="14287"/>
            <a:ext cx="10515600" cy="22240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Если говорить о детях, то в Германии на праздники в Рождество им преподносят корзины с разнообразными сладостями, игрушки и детские книжки. По традиции, свои презенты малыши получают из носков, оставленных на камине. Именно в них Санта складывает желанные подарки. Дети должны написать письмо Санта Клаусу, чтобы получить желанный сюрприз. </a:t>
            </a:r>
          </a:p>
        </p:txBody>
      </p:sp>
    </p:spTree>
    <p:extLst>
      <p:ext uri="{BB962C8B-B14F-4D97-AF65-F5344CB8AC3E}">
        <p14:creationId xmlns:p14="http://schemas.microsoft.com/office/powerpoint/2010/main" val="32304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6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Vova</cp:lastModifiedBy>
  <cp:revision>8</cp:revision>
  <dcterms:created xsi:type="dcterms:W3CDTF">2020-01-13T19:35:07Z</dcterms:created>
  <dcterms:modified xsi:type="dcterms:W3CDTF">2020-01-13T20:50:14Z</dcterms:modified>
</cp:coreProperties>
</file>