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2"/>
  </p:notesMasterIdLst>
  <p:sldIdLst>
    <p:sldId id="256" r:id="rId2"/>
    <p:sldId id="281" r:id="rId3"/>
    <p:sldId id="286" r:id="rId4"/>
    <p:sldId id="322" r:id="rId5"/>
    <p:sldId id="365" r:id="rId6"/>
    <p:sldId id="321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55" r:id="rId40"/>
    <p:sldId id="366" r:id="rId41"/>
    <p:sldId id="282" r:id="rId42"/>
    <p:sldId id="257" r:id="rId43"/>
    <p:sldId id="260" r:id="rId44"/>
    <p:sldId id="280" r:id="rId45"/>
    <p:sldId id="259" r:id="rId46"/>
    <p:sldId id="357" r:id="rId47"/>
    <p:sldId id="358" r:id="rId48"/>
    <p:sldId id="380" r:id="rId49"/>
    <p:sldId id="359" r:id="rId50"/>
    <p:sldId id="360" r:id="rId51"/>
    <p:sldId id="361" r:id="rId52"/>
    <p:sldId id="362" r:id="rId53"/>
    <p:sldId id="363" r:id="rId54"/>
    <p:sldId id="364" r:id="rId55"/>
    <p:sldId id="367" r:id="rId56"/>
    <p:sldId id="368" r:id="rId57"/>
    <p:sldId id="369" r:id="rId58"/>
    <p:sldId id="370" r:id="rId59"/>
    <p:sldId id="371" r:id="rId60"/>
    <p:sldId id="372" r:id="rId61"/>
    <p:sldId id="373" r:id="rId62"/>
    <p:sldId id="374" r:id="rId63"/>
    <p:sldId id="375" r:id="rId64"/>
    <p:sldId id="376" r:id="rId65"/>
    <p:sldId id="377" r:id="rId66"/>
    <p:sldId id="378" r:id="rId67"/>
    <p:sldId id="379" r:id="rId68"/>
    <p:sldId id="284" r:id="rId69"/>
    <p:sldId id="285" r:id="rId70"/>
    <p:sldId id="356" r:id="rId7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69" d="100"/>
          <a:sy n="69" d="100"/>
        </p:scale>
        <p:origin x="7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Шкала интроверсии-экстраверсии</c:v>
                </c:pt>
              </c:strCache>
            </c:strRef>
          </c:tx>
          <c:explosion val="25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2F-4DF3-8A98-3A4F9595150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2F-4DF3-8A98-3A4F9595150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 Интроверт</c:v>
                </c:pt>
                <c:pt idx="1">
                  <c:v>Экстраверт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0.39</c:v>
                </c:pt>
                <c:pt idx="1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2F-4DF3-8A98-3A4F95951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 sz="28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Шкала подтипов</c:v>
                </c:pt>
              </c:strCache>
            </c:strRef>
          </c:tx>
          <c:explosion val="48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Терминальный</c:v>
                </c:pt>
                <c:pt idx="1">
                  <c:v>Инициальный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0.57999999999999996</c:v>
                </c:pt>
                <c:pt idx="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D2-42D7-B4D8-612E8483A4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 </a:t>
            </a:r>
            <a:endParaRPr lang="en-US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Интуитивно -этический</c:v>
                </c:pt>
                <c:pt idx="1">
                  <c:v>Интуитивно-логический</c:v>
                </c:pt>
                <c:pt idx="2">
                  <c:v>Этико-сенсорный</c:v>
                </c:pt>
                <c:pt idx="3">
                  <c:v>Сенсорно-этический</c:v>
                </c:pt>
                <c:pt idx="4">
                  <c:v>Сенсорно-логический</c:v>
                </c:pt>
                <c:pt idx="5">
                  <c:v>Логико-сенсорный</c:v>
                </c:pt>
                <c:pt idx="6">
                  <c:v>Этико-интуитивный</c:v>
                </c:pt>
                <c:pt idx="7">
                  <c:v>Логико-интуитивный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0.24</c:v>
                </c:pt>
                <c:pt idx="1">
                  <c:v>7.0000000000000007E-2</c:v>
                </c:pt>
                <c:pt idx="2">
                  <c:v>0.2</c:v>
                </c:pt>
                <c:pt idx="3">
                  <c:v>0.17</c:v>
                </c:pt>
                <c:pt idx="4">
                  <c:v>0.11</c:v>
                </c:pt>
                <c:pt idx="5">
                  <c:v>0.08</c:v>
                </c:pt>
                <c:pt idx="6">
                  <c:v>0.08</c:v>
                </c:pt>
                <c:pt idx="7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06-45C0-A825-CFAD88E30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987200"/>
        <c:axId val="33993088"/>
        <c:axId val="0"/>
      </c:bar3DChart>
      <c:catAx>
        <c:axId val="33987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993088"/>
        <c:crosses val="autoZero"/>
        <c:auto val="1"/>
        <c:lblAlgn val="ctr"/>
        <c:lblOffset val="100"/>
        <c:noMultiLvlLbl val="0"/>
      </c:catAx>
      <c:valAx>
        <c:axId val="339930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39872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Типы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Типы</c:v>
                </c:pt>
              </c:strCache>
            </c:strRef>
          </c:tx>
          <c:explosion val="25"/>
          <c:dPt>
            <c:idx val="0"/>
            <c:bubble3D val="0"/>
            <c:explosion val="16"/>
            <c:extLst>
              <c:ext xmlns:c16="http://schemas.microsoft.com/office/drawing/2014/chart" uri="{C3380CC4-5D6E-409C-BE32-E72D297353CC}">
                <c16:uniqueId val="{00000000-1A81-454D-B72A-E464F3F263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6"/>
                <c:pt idx="0">
                  <c:v> Советчик</c:v>
                </c:pt>
                <c:pt idx="1">
                  <c:v>Энтузиаст</c:v>
                </c:pt>
                <c:pt idx="2">
                  <c:v>Политик </c:v>
                </c:pt>
                <c:pt idx="3">
                  <c:v>Лирик</c:v>
                </c:pt>
                <c:pt idx="4">
                  <c:v>Посредник </c:v>
                </c:pt>
                <c:pt idx="5">
                  <c:v>Хранитель</c:v>
                </c:pt>
                <c:pt idx="6">
                  <c:v>Инспектор</c:v>
                </c:pt>
                <c:pt idx="7">
                  <c:v>Маршал</c:v>
                </c:pt>
                <c:pt idx="8">
                  <c:v>Администратор </c:v>
                </c:pt>
                <c:pt idx="9">
                  <c:v>Гуманист </c:v>
                </c:pt>
                <c:pt idx="10">
                  <c:v>Изобретатель </c:v>
                </c:pt>
                <c:pt idx="11">
                  <c:v>Наставник </c:v>
                </c:pt>
                <c:pt idx="12">
                  <c:v>Мастер </c:v>
                </c:pt>
                <c:pt idx="13">
                  <c:v>Предприниматель </c:v>
                </c:pt>
                <c:pt idx="14">
                  <c:v>Аналитик </c:v>
                </c:pt>
                <c:pt idx="15">
                  <c:v>Критик </c:v>
                </c:pt>
              </c:strCache>
            </c:strRef>
          </c:cat>
          <c:val>
            <c:numRef>
              <c:f>Лист1!$B$2:$B$17</c:f>
              <c:numCache>
                <c:formatCode>0%</c:formatCode>
                <c:ptCount val="16"/>
                <c:pt idx="0">
                  <c:v>0.16</c:v>
                </c:pt>
                <c:pt idx="1">
                  <c:v>0.11</c:v>
                </c:pt>
                <c:pt idx="2">
                  <c:v>0.13</c:v>
                </c:pt>
                <c:pt idx="3">
                  <c:v>0.08</c:v>
                </c:pt>
                <c:pt idx="4">
                  <c:v>0.04</c:v>
                </c:pt>
                <c:pt idx="5">
                  <c:v>0.09</c:v>
                </c:pt>
                <c:pt idx="6">
                  <c:v>0.04</c:v>
                </c:pt>
                <c:pt idx="7">
                  <c:v>0.06</c:v>
                </c:pt>
                <c:pt idx="8">
                  <c:v>0.04</c:v>
                </c:pt>
                <c:pt idx="9">
                  <c:v>0.05</c:v>
                </c:pt>
                <c:pt idx="10">
                  <c:v>0.03</c:v>
                </c:pt>
                <c:pt idx="11">
                  <c:v>0.03</c:v>
                </c:pt>
                <c:pt idx="12">
                  <c:v>0.05</c:v>
                </c:pt>
                <c:pt idx="13">
                  <c:v>0.04</c:v>
                </c:pt>
                <c:pt idx="14">
                  <c:v>0.01</c:v>
                </c:pt>
                <c:pt idx="1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81-454D-B72A-E464F3F263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882039655377524"/>
          <c:y val="3.4326831068949328E-2"/>
          <c:w val="0.19306655209401513"/>
          <c:h val="0.91705200318244218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529FE1-99B7-4589-8880-8954D8A2148C}" type="doc">
      <dgm:prSet loTypeId="urn:microsoft.com/office/officeart/2005/8/layout/venn2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5CF14FE-0A73-45DD-A5E1-0DE91AE48F34}">
      <dgm:prSet phldrT="[Текст]" custT="1"/>
      <dgm:spPr/>
      <dgm:t>
        <a:bodyPr/>
        <a:lstStyle/>
        <a:p>
          <a:r>
            <a:rPr lang="ru-RU" sz="3200" b="1" dirty="0" smtClean="0"/>
            <a:t>Успех</a:t>
          </a:r>
          <a:endParaRPr lang="ru-RU" sz="3200" b="1" dirty="0"/>
        </a:p>
      </dgm:t>
    </dgm:pt>
    <dgm:pt modelId="{2BD18115-B17E-47E9-A442-87D04813007E}" type="parTrans" cxnId="{7CDF8E61-41E9-4285-A25D-D82437F2BE95}">
      <dgm:prSet/>
      <dgm:spPr/>
      <dgm:t>
        <a:bodyPr/>
        <a:lstStyle/>
        <a:p>
          <a:endParaRPr lang="ru-RU"/>
        </a:p>
      </dgm:t>
    </dgm:pt>
    <dgm:pt modelId="{4239FEAC-29E1-4515-A44A-F94E4628FA19}" type="sibTrans" cxnId="{7CDF8E61-41E9-4285-A25D-D82437F2BE95}">
      <dgm:prSet/>
      <dgm:spPr/>
      <dgm:t>
        <a:bodyPr/>
        <a:lstStyle/>
        <a:p>
          <a:endParaRPr lang="ru-RU"/>
        </a:p>
      </dgm:t>
    </dgm:pt>
    <dgm:pt modelId="{DC7A67BD-B26E-45E2-B760-760A47E34FCD}">
      <dgm:prSet phldrT="[Текст]" custT="1"/>
      <dgm:spPr/>
      <dgm:t>
        <a:bodyPr/>
        <a:lstStyle/>
        <a:p>
          <a:r>
            <a:rPr lang="ru-RU" sz="2400" b="1" dirty="0" smtClean="0"/>
            <a:t>Профессия</a:t>
          </a:r>
          <a:endParaRPr lang="ru-RU" sz="2400" b="1" dirty="0"/>
        </a:p>
      </dgm:t>
    </dgm:pt>
    <dgm:pt modelId="{FB28F225-1350-487E-97E7-4F01EB592406}" type="parTrans" cxnId="{18703D2A-5D50-449A-9176-47555D61F938}">
      <dgm:prSet/>
      <dgm:spPr/>
      <dgm:t>
        <a:bodyPr/>
        <a:lstStyle/>
        <a:p>
          <a:endParaRPr lang="ru-RU"/>
        </a:p>
      </dgm:t>
    </dgm:pt>
    <dgm:pt modelId="{9BC1A023-80C6-45D9-95D5-9F4049A5815B}" type="sibTrans" cxnId="{18703D2A-5D50-449A-9176-47555D61F938}">
      <dgm:prSet/>
      <dgm:spPr/>
      <dgm:t>
        <a:bodyPr/>
        <a:lstStyle/>
        <a:p>
          <a:endParaRPr lang="ru-RU"/>
        </a:p>
      </dgm:t>
    </dgm:pt>
    <dgm:pt modelId="{2B4A998A-7669-46DA-B0D7-03C78A78BCED}">
      <dgm:prSet phldrT="[Текст]" custT="1"/>
      <dgm:spPr/>
      <dgm:t>
        <a:bodyPr/>
        <a:lstStyle/>
        <a:p>
          <a:r>
            <a:rPr lang="ru-RU" sz="2000" b="1" dirty="0" smtClean="0"/>
            <a:t>Образование</a:t>
          </a:r>
          <a:endParaRPr lang="ru-RU" sz="2000" b="1" dirty="0"/>
        </a:p>
      </dgm:t>
    </dgm:pt>
    <dgm:pt modelId="{3BF15C52-51B4-429E-B36B-072D0E29CE59}" type="parTrans" cxnId="{6481D490-1412-436A-93F7-ABFB0633EA59}">
      <dgm:prSet/>
      <dgm:spPr/>
      <dgm:t>
        <a:bodyPr/>
        <a:lstStyle/>
        <a:p>
          <a:endParaRPr lang="ru-RU"/>
        </a:p>
      </dgm:t>
    </dgm:pt>
    <dgm:pt modelId="{6244C9DA-CEDC-4B69-A580-51A01B978288}" type="sibTrans" cxnId="{6481D490-1412-436A-93F7-ABFB0633EA59}">
      <dgm:prSet/>
      <dgm:spPr/>
      <dgm:t>
        <a:bodyPr/>
        <a:lstStyle/>
        <a:p>
          <a:endParaRPr lang="ru-RU"/>
        </a:p>
      </dgm:t>
    </dgm:pt>
    <dgm:pt modelId="{BEC4F39C-63F5-465F-BBF9-22B71B1FADA5}" type="pres">
      <dgm:prSet presAssocID="{86529FE1-99B7-4589-8880-8954D8A2148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E51AE1-9088-49BA-8D15-369CAEE2CC94}" type="pres">
      <dgm:prSet presAssocID="{86529FE1-99B7-4589-8880-8954D8A2148C}" presName="comp1" presStyleCnt="0"/>
      <dgm:spPr/>
    </dgm:pt>
    <dgm:pt modelId="{F90DE7E4-1C52-4CE6-90BD-8F874B8FA2D8}" type="pres">
      <dgm:prSet presAssocID="{86529FE1-99B7-4589-8880-8954D8A2148C}" presName="circle1" presStyleLbl="node1" presStyleIdx="0" presStyleCnt="3"/>
      <dgm:spPr/>
      <dgm:t>
        <a:bodyPr/>
        <a:lstStyle/>
        <a:p>
          <a:endParaRPr lang="ru-RU"/>
        </a:p>
      </dgm:t>
    </dgm:pt>
    <dgm:pt modelId="{415C4F45-90CC-4C60-991C-B869ADE74BCB}" type="pres">
      <dgm:prSet presAssocID="{86529FE1-99B7-4589-8880-8954D8A2148C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0C623-5393-4429-9B40-C66F354B1E96}" type="pres">
      <dgm:prSet presAssocID="{86529FE1-99B7-4589-8880-8954D8A2148C}" presName="comp2" presStyleCnt="0"/>
      <dgm:spPr/>
    </dgm:pt>
    <dgm:pt modelId="{4036C8BD-66FE-4425-A4DD-03580C5873C6}" type="pres">
      <dgm:prSet presAssocID="{86529FE1-99B7-4589-8880-8954D8A2148C}" presName="circle2" presStyleLbl="node1" presStyleIdx="1" presStyleCnt="3"/>
      <dgm:spPr/>
      <dgm:t>
        <a:bodyPr/>
        <a:lstStyle/>
        <a:p>
          <a:endParaRPr lang="ru-RU"/>
        </a:p>
      </dgm:t>
    </dgm:pt>
    <dgm:pt modelId="{3B49C8DC-09F7-41FE-92E9-3032AF387629}" type="pres">
      <dgm:prSet presAssocID="{86529FE1-99B7-4589-8880-8954D8A2148C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6C908-CFAE-4FBD-9846-4351B6C4CB1A}" type="pres">
      <dgm:prSet presAssocID="{86529FE1-99B7-4589-8880-8954D8A2148C}" presName="comp3" presStyleCnt="0"/>
      <dgm:spPr/>
    </dgm:pt>
    <dgm:pt modelId="{D7E1A3E0-F137-4B5A-9F28-4E2BD50845A1}" type="pres">
      <dgm:prSet presAssocID="{86529FE1-99B7-4589-8880-8954D8A2148C}" presName="circle3" presStyleLbl="node1" presStyleIdx="2" presStyleCnt="3"/>
      <dgm:spPr/>
      <dgm:t>
        <a:bodyPr/>
        <a:lstStyle/>
        <a:p>
          <a:endParaRPr lang="ru-RU"/>
        </a:p>
      </dgm:t>
    </dgm:pt>
    <dgm:pt modelId="{42A11675-A263-4156-ABA2-98ABBEEBDFD4}" type="pres">
      <dgm:prSet presAssocID="{86529FE1-99B7-4589-8880-8954D8A2148C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703D2A-5D50-449A-9176-47555D61F938}" srcId="{86529FE1-99B7-4589-8880-8954D8A2148C}" destId="{DC7A67BD-B26E-45E2-B760-760A47E34FCD}" srcOrd="1" destOrd="0" parTransId="{FB28F225-1350-487E-97E7-4F01EB592406}" sibTransId="{9BC1A023-80C6-45D9-95D5-9F4049A5815B}"/>
    <dgm:cxn modelId="{CEA40A43-3741-41FC-90E7-2F572A7F74C9}" type="presOf" srcId="{DC7A67BD-B26E-45E2-B760-760A47E34FCD}" destId="{4036C8BD-66FE-4425-A4DD-03580C5873C6}" srcOrd="0" destOrd="0" presId="urn:microsoft.com/office/officeart/2005/8/layout/venn2"/>
    <dgm:cxn modelId="{490033DC-C419-41E3-A96C-572D47ECF89F}" type="presOf" srcId="{2B4A998A-7669-46DA-B0D7-03C78A78BCED}" destId="{D7E1A3E0-F137-4B5A-9F28-4E2BD50845A1}" srcOrd="0" destOrd="0" presId="urn:microsoft.com/office/officeart/2005/8/layout/venn2"/>
    <dgm:cxn modelId="{60968898-03B2-4CE5-8850-F7D48C19F63D}" type="presOf" srcId="{2B4A998A-7669-46DA-B0D7-03C78A78BCED}" destId="{42A11675-A263-4156-ABA2-98ABBEEBDFD4}" srcOrd="1" destOrd="0" presId="urn:microsoft.com/office/officeart/2005/8/layout/venn2"/>
    <dgm:cxn modelId="{569F5BAA-F212-4DFC-83F7-038DC97ED103}" type="presOf" srcId="{35CF14FE-0A73-45DD-A5E1-0DE91AE48F34}" destId="{F90DE7E4-1C52-4CE6-90BD-8F874B8FA2D8}" srcOrd="0" destOrd="0" presId="urn:microsoft.com/office/officeart/2005/8/layout/venn2"/>
    <dgm:cxn modelId="{6481D490-1412-436A-93F7-ABFB0633EA59}" srcId="{86529FE1-99B7-4589-8880-8954D8A2148C}" destId="{2B4A998A-7669-46DA-B0D7-03C78A78BCED}" srcOrd="2" destOrd="0" parTransId="{3BF15C52-51B4-429E-B36B-072D0E29CE59}" sibTransId="{6244C9DA-CEDC-4B69-A580-51A01B978288}"/>
    <dgm:cxn modelId="{7CDF8E61-41E9-4285-A25D-D82437F2BE95}" srcId="{86529FE1-99B7-4589-8880-8954D8A2148C}" destId="{35CF14FE-0A73-45DD-A5E1-0DE91AE48F34}" srcOrd="0" destOrd="0" parTransId="{2BD18115-B17E-47E9-A442-87D04813007E}" sibTransId="{4239FEAC-29E1-4515-A44A-F94E4628FA19}"/>
    <dgm:cxn modelId="{6D2F3A73-5DA3-4F01-8D67-9040E7D963BD}" type="presOf" srcId="{35CF14FE-0A73-45DD-A5E1-0DE91AE48F34}" destId="{415C4F45-90CC-4C60-991C-B869ADE74BCB}" srcOrd="1" destOrd="0" presId="urn:microsoft.com/office/officeart/2005/8/layout/venn2"/>
    <dgm:cxn modelId="{36F13DB4-2218-4675-BDD0-26E6F71AF19C}" type="presOf" srcId="{86529FE1-99B7-4589-8880-8954D8A2148C}" destId="{BEC4F39C-63F5-465F-BBF9-22B71B1FADA5}" srcOrd="0" destOrd="0" presId="urn:microsoft.com/office/officeart/2005/8/layout/venn2"/>
    <dgm:cxn modelId="{BBD59E4A-B9AD-49EA-8B86-E69E1062AE89}" type="presOf" srcId="{DC7A67BD-B26E-45E2-B760-760A47E34FCD}" destId="{3B49C8DC-09F7-41FE-92E9-3032AF387629}" srcOrd="1" destOrd="0" presId="urn:microsoft.com/office/officeart/2005/8/layout/venn2"/>
    <dgm:cxn modelId="{A5524431-97A1-4241-B9CB-C2EA91BCDF4A}" type="presParOf" srcId="{BEC4F39C-63F5-465F-BBF9-22B71B1FADA5}" destId="{4CE51AE1-9088-49BA-8D15-369CAEE2CC94}" srcOrd="0" destOrd="0" presId="urn:microsoft.com/office/officeart/2005/8/layout/venn2"/>
    <dgm:cxn modelId="{1718E36D-F652-4F87-829A-87BD08ADD04D}" type="presParOf" srcId="{4CE51AE1-9088-49BA-8D15-369CAEE2CC94}" destId="{F90DE7E4-1C52-4CE6-90BD-8F874B8FA2D8}" srcOrd="0" destOrd="0" presId="urn:microsoft.com/office/officeart/2005/8/layout/venn2"/>
    <dgm:cxn modelId="{7E458920-BFC7-42A5-9A1F-B23A2C23268C}" type="presParOf" srcId="{4CE51AE1-9088-49BA-8D15-369CAEE2CC94}" destId="{415C4F45-90CC-4C60-991C-B869ADE74BCB}" srcOrd="1" destOrd="0" presId="urn:microsoft.com/office/officeart/2005/8/layout/venn2"/>
    <dgm:cxn modelId="{63115702-1ACE-4C0C-94CF-28A0999C1CE5}" type="presParOf" srcId="{BEC4F39C-63F5-465F-BBF9-22B71B1FADA5}" destId="{1050C623-5393-4429-9B40-C66F354B1E96}" srcOrd="1" destOrd="0" presId="urn:microsoft.com/office/officeart/2005/8/layout/venn2"/>
    <dgm:cxn modelId="{A591A2F4-6CEF-44EB-92A2-0A1BDDC3008F}" type="presParOf" srcId="{1050C623-5393-4429-9B40-C66F354B1E96}" destId="{4036C8BD-66FE-4425-A4DD-03580C5873C6}" srcOrd="0" destOrd="0" presId="urn:microsoft.com/office/officeart/2005/8/layout/venn2"/>
    <dgm:cxn modelId="{9B11DA6E-D9D7-4C19-AD15-2EE4E65FA4BE}" type="presParOf" srcId="{1050C623-5393-4429-9B40-C66F354B1E96}" destId="{3B49C8DC-09F7-41FE-92E9-3032AF387629}" srcOrd="1" destOrd="0" presId="urn:microsoft.com/office/officeart/2005/8/layout/venn2"/>
    <dgm:cxn modelId="{F208D866-449B-4C29-99EF-72CB1A9C3E5B}" type="presParOf" srcId="{BEC4F39C-63F5-465F-BBF9-22B71B1FADA5}" destId="{0576C908-CFAE-4FBD-9846-4351B6C4CB1A}" srcOrd="2" destOrd="0" presId="urn:microsoft.com/office/officeart/2005/8/layout/venn2"/>
    <dgm:cxn modelId="{0705F25A-5129-48C2-B90D-B25E97349ABA}" type="presParOf" srcId="{0576C908-CFAE-4FBD-9846-4351B6C4CB1A}" destId="{D7E1A3E0-F137-4B5A-9F28-4E2BD50845A1}" srcOrd="0" destOrd="0" presId="urn:microsoft.com/office/officeart/2005/8/layout/venn2"/>
    <dgm:cxn modelId="{13EC9C47-CDC8-47F9-931E-756DACC9468A}" type="presParOf" srcId="{0576C908-CFAE-4FBD-9846-4351B6C4CB1A}" destId="{42A11675-A263-4156-ABA2-98ABBEEBDFD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C19757-1F67-4FD6-8427-AF93ADD68BE0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1FC92D4-D0E5-4E6D-8699-DBD0907E9A10}">
      <dgm:prSet phldrT="[Текст]"/>
      <dgm:spPr/>
      <dgm:t>
        <a:bodyPr/>
        <a:lstStyle/>
        <a:p>
          <a:r>
            <a:rPr lang="ru-RU" b="1" dirty="0" smtClean="0"/>
            <a:t>Определение сути проекта</a:t>
          </a:r>
          <a:endParaRPr lang="ru-RU" b="1" dirty="0"/>
        </a:p>
      </dgm:t>
    </dgm:pt>
    <dgm:pt modelId="{B55BF0F7-DABF-4F2A-B36B-F632FED9506B}" type="parTrans" cxnId="{B0346179-D0D1-4CEA-B323-141B9C6B436C}">
      <dgm:prSet/>
      <dgm:spPr/>
      <dgm:t>
        <a:bodyPr/>
        <a:lstStyle/>
        <a:p>
          <a:endParaRPr lang="ru-RU"/>
        </a:p>
      </dgm:t>
    </dgm:pt>
    <dgm:pt modelId="{B2B866C8-EB05-4AC1-B072-23D4CCDAC920}" type="sibTrans" cxnId="{B0346179-D0D1-4CEA-B323-141B9C6B436C}">
      <dgm:prSet/>
      <dgm:spPr/>
      <dgm:t>
        <a:bodyPr/>
        <a:lstStyle/>
        <a:p>
          <a:endParaRPr lang="ru-RU"/>
        </a:p>
      </dgm:t>
    </dgm:pt>
    <dgm:pt modelId="{FA52D4A3-5819-49FE-8E3D-F54CFC29C357}">
      <dgm:prSet phldrT="[Текст]" custT="1"/>
      <dgm:spPr/>
      <dgm:t>
        <a:bodyPr/>
        <a:lstStyle/>
        <a:p>
          <a:r>
            <a:rPr lang="ru-RU" sz="1000" dirty="0" smtClean="0"/>
            <a:t>Успешность и благополучие моего ребенка</a:t>
          </a:r>
          <a:endParaRPr lang="ru-RU" sz="1000" dirty="0"/>
        </a:p>
      </dgm:t>
    </dgm:pt>
    <dgm:pt modelId="{1DBF8FB1-849B-4D88-9CAE-4EADA50C99E1}" type="parTrans" cxnId="{D6CDDFB4-EBED-40C4-B471-52AD6D40CA9E}">
      <dgm:prSet/>
      <dgm:spPr/>
      <dgm:t>
        <a:bodyPr/>
        <a:lstStyle/>
        <a:p>
          <a:endParaRPr lang="ru-RU"/>
        </a:p>
      </dgm:t>
    </dgm:pt>
    <dgm:pt modelId="{C033EFFB-1184-40A1-8DF5-E77AAC0F20AA}" type="sibTrans" cxnId="{D6CDDFB4-EBED-40C4-B471-52AD6D40CA9E}">
      <dgm:prSet/>
      <dgm:spPr/>
      <dgm:t>
        <a:bodyPr/>
        <a:lstStyle/>
        <a:p>
          <a:endParaRPr lang="ru-RU"/>
        </a:p>
      </dgm:t>
    </dgm:pt>
    <dgm:pt modelId="{91B5170D-6EC8-4072-AFD0-51AB97813373}">
      <dgm:prSet phldrT="[Текст]"/>
      <dgm:spPr/>
      <dgm:t>
        <a:bodyPr/>
        <a:lstStyle/>
        <a:p>
          <a:r>
            <a:rPr lang="ru-RU" b="1" dirty="0" smtClean="0"/>
            <a:t>Бизнес-план</a:t>
          </a:r>
          <a:endParaRPr lang="ru-RU" b="1" dirty="0"/>
        </a:p>
      </dgm:t>
    </dgm:pt>
    <dgm:pt modelId="{B1AA0BEC-D4F8-4AC6-ACFA-3360BBA8D57E}" type="parTrans" cxnId="{222F27A3-ED86-4410-B15D-888B49B1D8A8}">
      <dgm:prSet/>
      <dgm:spPr/>
      <dgm:t>
        <a:bodyPr/>
        <a:lstStyle/>
        <a:p>
          <a:endParaRPr lang="ru-RU"/>
        </a:p>
      </dgm:t>
    </dgm:pt>
    <dgm:pt modelId="{2667EBF2-43F2-4090-8BF7-9C71F4525E3E}" type="sibTrans" cxnId="{222F27A3-ED86-4410-B15D-888B49B1D8A8}">
      <dgm:prSet/>
      <dgm:spPr/>
      <dgm:t>
        <a:bodyPr/>
        <a:lstStyle/>
        <a:p>
          <a:endParaRPr lang="ru-RU"/>
        </a:p>
      </dgm:t>
    </dgm:pt>
    <dgm:pt modelId="{B427C4CE-3014-4EF7-A0C9-FFB730DC74DA}">
      <dgm:prSet phldrT="[Текст]" custT="1"/>
      <dgm:spPr/>
      <dgm:t>
        <a:bodyPr/>
        <a:lstStyle/>
        <a:p>
          <a:r>
            <a:rPr lang="ru-RU" sz="1000" b="1" dirty="0" smtClean="0"/>
            <a:t>Резюме (идея создания модели успешности и благополучия моего ребенка) </a:t>
          </a:r>
          <a:endParaRPr lang="ru-RU" sz="1000" b="1" dirty="0"/>
        </a:p>
      </dgm:t>
    </dgm:pt>
    <dgm:pt modelId="{CA83E4E0-FF4A-4338-89B0-D09FC243CD2B}" type="parTrans" cxnId="{C98BEC73-ED06-4C4A-BFE3-695C39E99B10}">
      <dgm:prSet/>
      <dgm:spPr/>
      <dgm:t>
        <a:bodyPr/>
        <a:lstStyle/>
        <a:p>
          <a:endParaRPr lang="ru-RU"/>
        </a:p>
      </dgm:t>
    </dgm:pt>
    <dgm:pt modelId="{F557DE6B-0873-4753-8296-C70587702E8E}" type="sibTrans" cxnId="{C98BEC73-ED06-4C4A-BFE3-695C39E99B10}">
      <dgm:prSet/>
      <dgm:spPr/>
      <dgm:t>
        <a:bodyPr/>
        <a:lstStyle/>
        <a:p>
          <a:endParaRPr lang="ru-RU"/>
        </a:p>
      </dgm:t>
    </dgm:pt>
    <dgm:pt modelId="{A59604E5-C55D-42DF-AB41-125497D23C7D}">
      <dgm:prSet phldrT="[Текст]" custT="1"/>
      <dgm:spPr/>
      <dgm:t>
        <a:bodyPr/>
        <a:lstStyle/>
        <a:p>
          <a:r>
            <a:rPr lang="ru-RU" sz="1000" b="1" dirty="0" smtClean="0"/>
            <a:t>План развития ребенка</a:t>
          </a:r>
          <a:endParaRPr lang="ru-RU" sz="1000" b="1" dirty="0"/>
        </a:p>
      </dgm:t>
    </dgm:pt>
    <dgm:pt modelId="{2C8FF14A-7129-49F8-9562-E5962C96EED7}" type="parTrans" cxnId="{43721E7F-0E18-4788-B3C5-1C68C16B81D3}">
      <dgm:prSet/>
      <dgm:spPr/>
      <dgm:t>
        <a:bodyPr/>
        <a:lstStyle/>
        <a:p>
          <a:endParaRPr lang="ru-RU"/>
        </a:p>
      </dgm:t>
    </dgm:pt>
    <dgm:pt modelId="{88B35E28-9E5C-433C-9123-B5FC028DD1BA}" type="sibTrans" cxnId="{43721E7F-0E18-4788-B3C5-1C68C16B81D3}">
      <dgm:prSet/>
      <dgm:spPr/>
      <dgm:t>
        <a:bodyPr/>
        <a:lstStyle/>
        <a:p>
          <a:endParaRPr lang="ru-RU"/>
        </a:p>
      </dgm:t>
    </dgm:pt>
    <dgm:pt modelId="{65ADED2F-5204-4A0C-B358-AFD9D162F7F3}">
      <dgm:prSet/>
      <dgm:spPr/>
      <dgm:t>
        <a:bodyPr/>
        <a:lstStyle/>
        <a:p>
          <a:r>
            <a:rPr lang="ru-RU" b="1" dirty="0" smtClean="0"/>
            <a:t>Анализ возможностей</a:t>
          </a:r>
          <a:endParaRPr lang="ru-RU" b="1" dirty="0"/>
        </a:p>
      </dgm:t>
    </dgm:pt>
    <dgm:pt modelId="{2E084001-3A8D-482F-B74A-A21663BBDA90}" type="parTrans" cxnId="{3C0E690F-42F8-483B-9169-D760E4EC19E1}">
      <dgm:prSet/>
      <dgm:spPr/>
      <dgm:t>
        <a:bodyPr/>
        <a:lstStyle/>
        <a:p>
          <a:endParaRPr lang="ru-RU"/>
        </a:p>
      </dgm:t>
    </dgm:pt>
    <dgm:pt modelId="{AA2BE76B-A1EA-44D6-BF18-B1EE35F7B45C}" type="sibTrans" cxnId="{3C0E690F-42F8-483B-9169-D760E4EC19E1}">
      <dgm:prSet/>
      <dgm:spPr/>
      <dgm:t>
        <a:bodyPr/>
        <a:lstStyle/>
        <a:p>
          <a:endParaRPr lang="ru-RU"/>
        </a:p>
      </dgm:t>
    </dgm:pt>
    <dgm:pt modelId="{2DCBFBCF-790E-44A1-BA71-E3F42C7CFABA}">
      <dgm:prSet/>
      <dgm:spPr/>
      <dgm:t>
        <a:bodyPr/>
        <a:lstStyle/>
        <a:p>
          <a:r>
            <a:rPr lang="ru-RU" b="1" dirty="0" smtClean="0"/>
            <a:t>Разработка стратегии</a:t>
          </a:r>
          <a:endParaRPr lang="ru-RU" b="1" dirty="0"/>
        </a:p>
      </dgm:t>
    </dgm:pt>
    <dgm:pt modelId="{750625FA-BFCF-41C2-A500-39C674791895}" type="parTrans" cxnId="{80179A75-5B17-4C45-B9B1-E95BA711F31D}">
      <dgm:prSet/>
      <dgm:spPr/>
      <dgm:t>
        <a:bodyPr/>
        <a:lstStyle/>
        <a:p>
          <a:endParaRPr lang="ru-RU"/>
        </a:p>
      </dgm:t>
    </dgm:pt>
    <dgm:pt modelId="{AE101A44-2C1E-465D-93C8-76B1596E8F57}" type="sibTrans" cxnId="{80179A75-5B17-4C45-B9B1-E95BA711F31D}">
      <dgm:prSet/>
      <dgm:spPr/>
      <dgm:t>
        <a:bodyPr/>
        <a:lstStyle/>
        <a:p>
          <a:endParaRPr lang="ru-RU"/>
        </a:p>
      </dgm:t>
    </dgm:pt>
    <dgm:pt modelId="{88F8C1B8-5669-4E17-B3FF-6FF293AF36F2}">
      <dgm:prSet/>
      <dgm:spPr/>
      <dgm:t>
        <a:bodyPr/>
        <a:lstStyle/>
        <a:p>
          <a:r>
            <a:rPr lang="ru-RU" b="1" dirty="0" smtClean="0"/>
            <a:t>Цели и задачи</a:t>
          </a:r>
          <a:endParaRPr lang="ru-RU" b="1" dirty="0"/>
        </a:p>
      </dgm:t>
    </dgm:pt>
    <dgm:pt modelId="{8FB790AA-01F4-4109-9C6D-7DA77422CAE6}" type="parTrans" cxnId="{E61D1826-7CA6-4260-8571-0A17AD4B81B5}">
      <dgm:prSet/>
      <dgm:spPr/>
      <dgm:t>
        <a:bodyPr/>
        <a:lstStyle/>
        <a:p>
          <a:endParaRPr lang="ru-RU"/>
        </a:p>
      </dgm:t>
    </dgm:pt>
    <dgm:pt modelId="{C09ACB81-AC75-45B6-9E6B-97847270ABDD}" type="sibTrans" cxnId="{E61D1826-7CA6-4260-8571-0A17AD4B81B5}">
      <dgm:prSet/>
      <dgm:spPr/>
      <dgm:t>
        <a:bodyPr/>
        <a:lstStyle/>
        <a:p>
          <a:endParaRPr lang="ru-RU"/>
        </a:p>
      </dgm:t>
    </dgm:pt>
    <dgm:pt modelId="{847D193B-ADBF-41A5-826E-E26E7DC1D9D2}">
      <dgm:prSet custT="1"/>
      <dgm:spPr/>
      <dgm:t>
        <a:bodyPr/>
        <a:lstStyle/>
        <a:p>
          <a:r>
            <a:rPr lang="ru-RU" sz="1000" dirty="0" smtClean="0"/>
            <a:t>Анализ мотивационных и учебных возможностей ребенка</a:t>
          </a:r>
          <a:endParaRPr lang="ru-RU" sz="1000" dirty="0"/>
        </a:p>
      </dgm:t>
    </dgm:pt>
    <dgm:pt modelId="{EF63242E-EAEB-4DA1-89FB-B43143D8FA66}" type="parTrans" cxnId="{33B13071-643F-4509-BD96-8067149322A4}">
      <dgm:prSet/>
      <dgm:spPr/>
      <dgm:t>
        <a:bodyPr/>
        <a:lstStyle/>
        <a:p>
          <a:endParaRPr lang="ru-RU"/>
        </a:p>
      </dgm:t>
    </dgm:pt>
    <dgm:pt modelId="{117DC34F-8ED6-4212-A9DE-04556C68ACD1}" type="sibTrans" cxnId="{33B13071-643F-4509-BD96-8067149322A4}">
      <dgm:prSet/>
      <dgm:spPr/>
      <dgm:t>
        <a:bodyPr/>
        <a:lstStyle/>
        <a:p>
          <a:endParaRPr lang="ru-RU"/>
        </a:p>
      </dgm:t>
    </dgm:pt>
    <dgm:pt modelId="{DFFD0DCA-6551-400D-B5CC-9C466135EC5D}">
      <dgm:prSet custT="1"/>
      <dgm:spPr/>
      <dgm:t>
        <a:bodyPr/>
        <a:lstStyle/>
        <a:p>
          <a:r>
            <a:rPr lang="ru-RU" sz="1000" dirty="0" smtClean="0"/>
            <a:t>Анализ физических возможностей ребенка</a:t>
          </a:r>
          <a:endParaRPr lang="ru-RU" sz="1000" dirty="0"/>
        </a:p>
      </dgm:t>
    </dgm:pt>
    <dgm:pt modelId="{28449121-EB68-4AB4-9537-1D3A6E035541}" type="parTrans" cxnId="{6D9454F5-9B04-4A29-A41F-9FDB00D14063}">
      <dgm:prSet/>
      <dgm:spPr/>
      <dgm:t>
        <a:bodyPr/>
        <a:lstStyle/>
        <a:p>
          <a:endParaRPr lang="ru-RU"/>
        </a:p>
      </dgm:t>
    </dgm:pt>
    <dgm:pt modelId="{B33CA645-A551-4CD0-9A8E-334B8EE71B50}" type="sibTrans" cxnId="{6D9454F5-9B04-4A29-A41F-9FDB00D14063}">
      <dgm:prSet/>
      <dgm:spPr/>
      <dgm:t>
        <a:bodyPr/>
        <a:lstStyle/>
        <a:p>
          <a:endParaRPr lang="ru-RU"/>
        </a:p>
      </dgm:t>
    </dgm:pt>
    <dgm:pt modelId="{5265B337-6663-4ED4-9EA7-E5E334C9FB8A}">
      <dgm:prSet custT="1"/>
      <dgm:spPr/>
      <dgm:t>
        <a:bodyPr/>
        <a:lstStyle/>
        <a:p>
          <a:r>
            <a:rPr lang="ru-RU" sz="1000" dirty="0" smtClean="0"/>
            <a:t>Анализ склонностей, потребностей и желаний  ребенка</a:t>
          </a:r>
          <a:endParaRPr lang="ru-RU" sz="1000" dirty="0"/>
        </a:p>
      </dgm:t>
    </dgm:pt>
    <dgm:pt modelId="{31D3B981-80AE-4885-9B80-3800C3D2CBC0}" type="parTrans" cxnId="{5F7904DF-A0E3-4CB3-A518-C41DF48D1644}">
      <dgm:prSet/>
      <dgm:spPr/>
      <dgm:t>
        <a:bodyPr/>
        <a:lstStyle/>
        <a:p>
          <a:endParaRPr lang="ru-RU"/>
        </a:p>
      </dgm:t>
    </dgm:pt>
    <dgm:pt modelId="{0798CA0B-16A0-46C4-AB9F-E0CC244C4F9F}" type="sibTrans" cxnId="{5F7904DF-A0E3-4CB3-A518-C41DF48D1644}">
      <dgm:prSet/>
      <dgm:spPr/>
      <dgm:t>
        <a:bodyPr/>
        <a:lstStyle/>
        <a:p>
          <a:endParaRPr lang="ru-RU"/>
        </a:p>
      </dgm:t>
    </dgm:pt>
    <dgm:pt modelId="{BF26C886-0987-40C2-B759-989AA8D66E5B}">
      <dgm:prSet custT="1"/>
      <dgm:spPr/>
      <dgm:t>
        <a:bodyPr/>
        <a:lstStyle/>
        <a:p>
          <a:r>
            <a:rPr lang="ru-RU" sz="1000" dirty="0" smtClean="0"/>
            <a:t>Анализ возможностей родителей ребенка</a:t>
          </a:r>
          <a:endParaRPr lang="ru-RU" sz="1000" dirty="0"/>
        </a:p>
      </dgm:t>
    </dgm:pt>
    <dgm:pt modelId="{82218376-E6B8-4071-B6A3-3E9156D0AC21}" type="parTrans" cxnId="{5F10020B-AF6C-4440-A221-9F24D5AE2BE3}">
      <dgm:prSet/>
      <dgm:spPr/>
      <dgm:t>
        <a:bodyPr/>
        <a:lstStyle/>
        <a:p>
          <a:endParaRPr lang="ru-RU"/>
        </a:p>
      </dgm:t>
    </dgm:pt>
    <dgm:pt modelId="{06550A9B-B07A-46E0-AC6D-E778F0F965D1}" type="sibTrans" cxnId="{5F10020B-AF6C-4440-A221-9F24D5AE2BE3}">
      <dgm:prSet/>
      <dgm:spPr/>
      <dgm:t>
        <a:bodyPr/>
        <a:lstStyle/>
        <a:p>
          <a:endParaRPr lang="ru-RU"/>
        </a:p>
      </dgm:t>
    </dgm:pt>
    <dgm:pt modelId="{89AC336C-3157-4AB5-8320-EBE629B10203}">
      <dgm:prSet custT="1"/>
      <dgm:spPr/>
      <dgm:t>
        <a:bodyPr/>
        <a:lstStyle/>
        <a:p>
          <a:r>
            <a:rPr lang="ru-RU" sz="1000" dirty="0" smtClean="0"/>
            <a:t>Анализ рынка образовательных услуг</a:t>
          </a:r>
          <a:endParaRPr lang="ru-RU" sz="1000" dirty="0"/>
        </a:p>
      </dgm:t>
    </dgm:pt>
    <dgm:pt modelId="{DF00AF21-1855-4CCB-AD24-0A0223C91118}" type="parTrans" cxnId="{2787A29F-1A10-4EF2-B2A0-0206362DE193}">
      <dgm:prSet/>
      <dgm:spPr/>
      <dgm:t>
        <a:bodyPr/>
        <a:lstStyle/>
        <a:p>
          <a:endParaRPr lang="ru-RU"/>
        </a:p>
      </dgm:t>
    </dgm:pt>
    <dgm:pt modelId="{0CE26BDC-8275-4F28-A4D8-A6E665C648DD}" type="sibTrans" cxnId="{2787A29F-1A10-4EF2-B2A0-0206362DE193}">
      <dgm:prSet/>
      <dgm:spPr/>
      <dgm:t>
        <a:bodyPr/>
        <a:lstStyle/>
        <a:p>
          <a:endParaRPr lang="ru-RU"/>
        </a:p>
      </dgm:t>
    </dgm:pt>
    <dgm:pt modelId="{10F2530D-3068-4231-8ECF-A7F6DF7981D4}">
      <dgm:prSet custT="1"/>
      <dgm:spPr/>
      <dgm:t>
        <a:bodyPr/>
        <a:lstStyle/>
        <a:p>
          <a:r>
            <a:rPr lang="ru-RU" sz="1000" dirty="0" smtClean="0"/>
            <a:t>Воспитание и обучение ребенка</a:t>
          </a:r>
          <a:endParaRPr lang="ru-RU" sz="1000" dirty="0"/>
        </a:p>
      </dgm:t>
    </dgm:pt>
    <dgm:pt modelId="{C42AD8E5-B9CA-4CD1-9003-947B20A49B53}" type="parTrans" cxnId="{9B1B3709-D707-4C6C-A60A-03606810AC03}">
      <dgm:prSet/>
      <dgm:spPr/>
      <dgm:t>
        <a:bodyPr/>
        <a:lstStyle/>
        <a:p>
          <a:endParaRPr lang="ru-RU"/>
        </a:p>
      </dgm:t>
    </dgm:pt>
    <dgm:pt modelId="{BC5A9636-1B7F-45BF-BB06-0242CAD6B68F}" type="sibTrans" cxnId="{9B1B3709-D707-4C6C-A60A-03606810AC03}">
      <dgm:prSet/>
      <dgm:spPr/>
      <dgm:t>
        <a:bodyPr/>
        <a:lstStyle/>
        <a:p>
          <a:endParaRPr lang="ru-RU"/>
        </a:p>
      </dgm:t>
    </dgm:pt>
    <dgm:pt modelId="{75D3E8EE-E322-4B02-8A81-C9105C883520}">
      <dgm:prSet custT="1"/>
      <dgm:spPr/>
      <dgm:t>
        <a:bodyPr/>
        <a:lstStyle/>
        <a:p>
          <a:r>
            <a:rPr lang="ru-RU" sz="1000" dirty="0" smtClean="0"/>
            <a:t>Развитие потенциальных возможностей ребенка</a:t>
          </a:r>
          <a:endParaRPr lang="ru-RU" sz="1000" dirty="0"/>
        </a:p>
      </dgm:t>
    </dgm:pt>
    <dgm:pt modelId="{AFC9C5ED-47CD-4260-9EF5-62D51AFEDEB7}" type="parTrans" cxnId="{5CFB121A-85C0-4F9A-9C2C-1022ED9874ED}">
      <dgm:prSet/>
      <dgm:spPr/>
      <dgm:t>
        <a:bodyPr/>
        <a:lstStyle/>
        <a:p>
          <a:endParaRPr lang="ru-RU"/>
        </a:p>
      </dgm:t>
    </dgm:pt>
    <dgm:pt modelId="{E8099716-B099-4A21-A645-669FBE769A14}" type="sibTrans" cxnId="{5CFB121A-85C0-4F9A-9C2C-1022ED9874ED}">
      <dgm:prSet/>
      <dgm:spPr/>
      <dgm:t>
        <a:bodyPr/>
        <a:lstStyle/>
        <a:p>
          <a:endParaRPr lang="ru-RU"/>
        </a:p>
      </dgm:t>
    </dgm:pt>
    <dgm:pt modelId="{413C6A4A-3C0A-498F-8538-A105484553D6}">
      <dgm:prSet custT="1"/>
      <dgm:spPr/>
      <dgm:t>
        <a:bodyPr/>
        <a:lstStyle/>
        <a:p>
          <a:r>
            <a:rPr lang="ru-RU" sz="1000" b="1" dirty="0" smtClean="0"/>
            <a:t>План развития ребенка</a:t>
          </a:r>
          <a:endParaRPr lang="ru-RU" sz="1000" b="1" dirty="0"/>
        </a:p>
      </dgm:t>
    </dgm:pt>
    <dgm:pt modelId="{66D53DE4-A2E8-4487-AFF0-1DE72E638141}" type="parTrans" cxnId="{B581BD68-256D-4713-BB53-CBD29E3620CE}">
      <dgm:prSet/>
      <dgm:spPr/>
      <dgm:t>
        <a:bodyPr/>
        <a:lstStyle/>
        <a:p>
          <a:endParaRPr lang="ru-RU"/>
        </a:p>
      </dgm:t>
    </dgm:pt>
    <dgm:pt modelId="{2D70CBE8-8CB0-4583-B8F6-6EDAD44CBF83}" type="sibTrans" cxnId="{B581BD68-256D-4713-BB53-CBD29E3620CE}">
      <dgm:prSet/>
      <dgm:spPr/>
      <dgm:t>
        <a:bodyPr/>
        <a:lstStyle/>
        <a:p>
          <a:endParaRPr lang="ru-RU"/>
        </a:p>
      </dgm:t>
    </dgm:pt>
    <dgm:pt modelId="{EA45C7D6-8D0B-43CE-A815-82C4681A203D}">
      <dgm:prSet custT="1"/>
      <dgm:spPr/>
      <dgm:t>
        <a:bodyPr/>
        <a:lstStyle/>
        <a:p>
          <a:r>
            <a:rPr lang="ru-RU" sz="1000" b="1" dirty="0" smtClean="0"/>
            <a:t>Финансовый план</a:t>
          </a:r>
          <a:endParaRPr lang="ru-RU" sz="1000" b="1" dirty="0"/>
        </a:p>
      </dgm:t>
    </dgm:pt>
    <dgm:pt modelId="{151301D9-C5C1-4F68-9020-6C65E58C4FE5}" type="parTrans" cxnId="{EE82BEB8-AB11-4B0C-8CAE-0CD89B94D82D}">
      <dgm:prSet/>
      <dgm:spPr/>
      <dgm:t>
        <a:bodyPr/>
        <a:lstStyle/>
        <a:p>
          <a:endParaRPr lang="ru-RU"/>
        </a:p>
      </dgm:t>
    </dgm:pt>
    <dgm:pt modelId="{53EA2036-9526-45A3-8EA7-81A9A99A9427}" type="sibTrans" cxnId="{EE82BEB8-AB11-4B0C-8CAE-0CD89B94D82D}">
      <dgm:prSet/>
      <dgm:spPr/>
      <dgm:t>
        <a:bodyPr/>
        <a:lstStyle/>
        <a:p>
          <a:endParaRPr lang="ru-RU"/>
        </a:p>
      </dgm:t>
    </dgm:pt>
    <dgm:pt modelId="{F9AD0A8A-7ECF-44FB-9B5C-3BC916307E95}">
      <dgm:prSet custT="1"/>
      <dgm:spPr/>
      <dgm:t>
        <a:bodyPr/>
        <a:lstStyle/>
        <a:p>
          <a:r>
            <a:rPr lang="ru-RU" sz="1000" dirty="0" smtClean="0"/>
            <a:t>Мотивация ребенка</a:t>
          </a:r>
          <a:endParaRPr lang="ru-RU" sz="1000" dirty="0"/>
        </a:p>
      </dgm:t>
    </dgm:pt>
    <dgm:pt modelId="{F783481E-5C25-4B10-A5F1-C4CC40495268}" type="parTrans" cxnId="{9BB6BC03-CDB0-4489-9D9F-BDAA9F612BF3}">
      <dgm:prSet/>
      <dgm:spPr/>
      <dgm:t>
        <a:bodyPr/>
        <a:lstStyle/>
        <a:p>
          <a:endParaRPr lang="ru-RU"/>
        </a:p>
      </dgm:t>
    </dgm:pt>
    <dgm:pt modelId="{CD56E907-36A9-4449-813A-554467F2A160}" type="sibTrans" cxnId="{9BB6BC03-CDB0-4489-9D9F-BDAA9F612BF3}">
      <dgm:prSet/>
      <dgm:spPr/>
      <dgm:t>
        <a:bodyPr/>
        <a:lstStyle/>
        <a:p>
          <a:endParaRPr lang="ru-RU"/>
        </a:p>
      </dgm:t>
    </dgm:pt>
    <dgm:pt modelId="{2CB7A3F1-ECC0-41CE-B4F9-E4E1C44B5C71}" type="pres">
      <dgm:prSet presAssocID="{84C19757-1F67-4FD6-8427-AF93ADD68BE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649383A-A4C5-4F88-A9FC-53CDE06432E6}" type="pres">
      <dgm:prSet presAssocID="{B1FC92D4-D0E5-4E6D-8699-DBD0907E9A10}" presName="root" presStyleCnt="0"/>
      <dgm:spPr/>
    </dgm:pt>
    <dgm:pt modelId="{55535BBE-9E37-4D62-8078-57A5B66050C2}" type="pres">
      <dgm:prSet presAssocID="{B1FC92D4-D0E5-4E6D-8699-DBD0907E9A10}" presName="rootComposite" presStyleCnt="0"/>
      <dgm:spPr/>
    </dgm:pt>
    <dgm:pt modelId="{6A5520ED-26A9-42B1-B6AB-FB1260D7062E}" type="pres">
      <dgm:prSet presAssocID="{B1FC92D4-D0E5-4E6D-8699-DBD0907E9A10}" presName="rootText" presStyleLbl="node1" presStyleIdx="0" presStyleCnt="5"/>
      <dgm:spPr/>
      <dgm:t>
        <a:bodyPr/>
        <a:lstStyle/>
        <a:p>
          <a:endParaRPr lang="ru-RU"/>
        </a:p>
      </dgm:t>
    </dgm:pt>
    <dgm:pt modelId="{C8A7FE85-59A7-430E-89EF-770A5AA4E5FB}" type="pres">
      <dgm:prSet presAssocID="{B1FC92D4-D0E5-4E6D-8699-DBD0907E9A10}" presName="rootConnector" presStyleLbl="node1" presStyleIdx="0" presStyleCnt="5"/>
      <dgm:spPr/>
      <dgm:t>
        <a:bodyPr/>
        <a:lstStyle/>
        <a:p>
          <a:endParaRPr lang="ru-RU"/>
        </a:p>
      </dgm:t>
    </dgm:pt>
    <dgm:pt modelId="{9B9EC313-57A4-4DBF-BD71-30B8DE976C43}" type="pres">
      <dgm:prSet presAssocID="{B1FC92D4-D0E5-4E6D-8699-DBD0907E9A10}" presName="childShape" presStyleCnt="0"/>
      <dgm:spPr/>
    </dgm:pt>
    <dgm:pt modelId="{066289EA-8050-4891-BC7A-17E61D07C996}" type="pres">
      <dgm:prSet presAssocID="{1DBF8FB1-849B-4D88-9CAE-4EADA50C99E1}" presName="Name13" presStyleLbl="parChTrans1D2" presStyleIdx="0" presStyleCnt="13"/>
      <dgm:spPr/>
      <dgm:t>
        <a:bodyPr/>
        <a:lstStyle/>
        <a:p>
          <a:endParaRPr lang="ru-RU"/>
        </a:p>
      </dgm:t>
    </dgm:pt>
    <dgm:pt modelId="{BAD9F433-CD5A-4AEE-9DCD-E6F9EAF5E843}" type="pres">
      <dgm:prSet presAssocID="{FA52D4A3-5819-49FE-8E3D-F54CFC29C357}" presName="childText" presStyleLbl="bgAcc1" presStyleIdx="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D6B5A-1690-431E-B34F-ADBCD0795013}" type="pres">
      <dgm:prSet presAssocID="{65ADED2F-5204-4A0C-B358-AFD9D162F7F3}" presName="root" presStyleCnt="0"/>
      <dgm:spPr/>
    </dgm:pt>
    <dgm:pt modelId="{1ADD9FD1-873E-4F8F-BD33-4BBB35C26BF4}" type="pres">
      <dgm:prSet presAssocID="{65ADED2F-5204-4A0C-B358-AFD9D162F7F3}" presName="rootComposite" presStyleCnt="0"/>
      <dgm:spPr/>
    </dgm:pt>
    <dgm:pt modelId="{C6ABAFF1-E410-4E25-845E-4D2350D8267A}" type="pres">
      <dgm:prSet presAssocID="{65ADED2F-5204-4A0C-B358-AFD9D162F7F3}" presName="rootText" presStyleLbl="node1" presStyleIdx="1" presStyleCnt="5"/>
      <dgm:spPr/>
      <dgm:t>
        <a:bodyPr/>
        <a:lstStyle/>
        <a:p>
          <a:endParaRPr lang="ru-RU"/>
        </a:p>
      </dgm:t>
    </dgm:pt>
    <dgm:pt modelId="{4C961104-7DAD-4140-9BB3-2F8F3A42BDBB}" type="pres">
      <dgm:prSet presAssocID="{65ADED2F-5204-4A0C-B358-AFD9D162F7F3}" presName="rootConnector" presStyleLbl="node1" presStyleIdx="1" presStyleCnt="5"/>
      <dgm:spPr/>
      <dgm:t>
        <a:bodyPr/>
        <a:lstStyle/>
        <a:p>
          <a:endParaRPr lang="ru-RU"/>
        </a:p>
      </dgm:t>
    </dgm:pt>
    <dgm:pt modelId="{314B46E6-51A8-4B05-8DE6-78C4674988DC}" type="pres">
      <dgm:prSet presAssocID="{65ADED2F-5204-4A0C-B358-AFD9D162F7F3}" presName="childShape" presStyleCnt="0"/>
      <dgm:spPr/>
    </dgm:pt>
    <dgm:pt modelId="{ABE3E2C6-8F21-4037-95E2-5A8BD8C379B7}" type="pres">
      <dgm:prSet presAssocID="{EF63242E-EAEB-4DA1-89FB-B43143D8FA66}" presName="Name13" presStyleLbl="parChTrans1D2" presStyleIdx="1" presStyleCnt="13"/>
      <dgm:spPr/>
      <dgm:t>
        <a:bodyPr/>
        <a:lstStyle/>
        <a:p>
          <a:endParaRPr lang="ru-RU"/>
        </a:p>
      </dgm:t>
    </dgm:pt>
    <dgm:pt modelId="{4AD5EFE0-0EC6-4C57-877F-20AEB697E293}" type="pres">
      <dgm:prSet presAssocID="{847D193B-ADBF-41A5-826E-E26E7DC1D9D2}" presName="childText" presStyleLbl="bgAcc1" presStyleIdx="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DD65E-386C-4C1D-AAD6-01ED6733AC4A}" type="pres">
      <dgm:prSet presAssocID="{28449121-EB68-4AB4-9537-1D3A6E035541}" presName="Name13" presStyleLbl="parChTrans1D2" presStyleIdx="2" presStyleCnt="13"/>
      <dgm:spPr/>
      <dgm:t>
        <a:bodyPr/>
        <a:lstStyle/>
        <a:p>
          <a:endParaRPr lang="ru-RU"/>
        </a:p>
      </dgm:t>
    </dgm:pt>
    <dgm:pt modelId="{1EAB369B-C3EE-4244-9096-903C6FA86F89}" type="pres">
      <dgm:prSet presAssocID="{DFFD0DCA-6551-400D-B5CC-9C466135EC5D}" presName="childText" presStyleLbl="bgAcc1" presStyleIdx="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C51AD-59EE-43DF-B2C5-D8A2F03187E0}" type="pres">
      <dgm:prSet presAssocID="{31D3B981-80AE-4885-9B80-3800C3D2CBC0}" presName="Name13" presStyleLbl="parChTrans1D2" presStyleIdx="3" presStyleCnt="13"/>
      <dgm:spPr/>
      <dgm:t>
        <a:bodyPr/>
        <a:lstStyle/>
        <a:p>
          <a:endParaRPr lang="ru-RU"/>
        </a:p>
      </dgm:t>
    </dgm:pt>
    <dgm:pt modelId="{0B3F5770-2282-4DBF-8E45-929363641732}" type="pres">
      <dgm:prSet presAssocID="{5265B337-6663-4ED4-9EA7-E5E334C9FB8A}" presName="childText" presStyleLbl="bgAcc1" presStyleIdx="3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A7A18-16F2-4FAD-AAA1-F386E73D6C86}" type="pres">
      <dgm:prSet presAssocID="{82218376-E6B8-4071-B6A3-3E9156D0AC21}" presName="Name13" presStyleLbl="parChTrans1D2" presStyleIdx="4" presStyleCnt="13"/>
      <dgm:spPr/>
      <dgm:t>
        <a:bodyPr/>
        <a:lstStyle/>
        <a:p>
          <a:endParaRPr lang="ru-RU"/>
        </a:p>
      </dgm:t>
    </dgm:pt>
    <dgm:pt modelId="{C7FA8865-7F6C-4439-9653-29C9692258C0}" type="pres">
      <dgm:prSet presAssocID="{BF26C886-0987-40C2-B759-989AA8D66E5B}" presName="childText" presStyleLbl="bgAcc1" presStyleIdx="4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0D9C7-80C9-4EA7-AA83-4A24AAE2AE31}" type="pres">
      <dgm:prSet presAssocID="{DF00AF21-1855-4CCB-AD24-0A0223C91118}" presName="Name13" presStyleLbl="parChTrans1D2" presStyleIdx="5" presStyleCnt="13"/>
      <dgm:spPr/>
      <dgm:t>
        <a:bodyPr/>
        <a:lstStyle/>
        <a:p>
          <a:endParaRPr lang="ru-RU"/>
        </a:p>
      </dgm:t>
    </dgm:pt>
    <dgm:pt modelId="{379E61BC-71D2-4D5E-A569-8002EA7FDD9D}" type="pres">
      <dgm:prSet presAssocID="{89AC336C-3157-4AB5-8320-EBE629B10203}" presName="childText" presStyleLbl="bgAcc1" presStyleIdx="5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41AF5-0CDA-45DC-9426-503CB0F59FBC}" type="pres">
      <dgm:prSet presAssocID="{2DCBFBCF-790E-44A1-BA71-E3F42C7CFABA}" presName="root" presStyleCnt="0"/>
      <dgm:spPr/>
    </dgm:pt>
    <dgm:pt modelId="{C26C01BD-6652-4B87-B719-4E7F33C25329}" type="pres">
      <dgm:prSet presAssocID="{2DCBFBCF-790E-44A1-BA71-E3F42C7CFABA}" presName="rootComposite" presStyleCnt="0"/>
      <dgm:spPr/>
    </dgm:pt>
    <dgm:pt modelId="{A8A74A94-313F-4E93-AE52-6E4209FAF263}" type="pres">
      <dgm:prSet presAssocID="{2DCBFBCF-790E-44A1-BA71-E3F42C7CFABA}" presName="rootText" presStyleLbl="node1" presStyleIdx="2" presStyleCnt="5"/>
      <dgm:spPr/>
      <dgm:t>
        <a:bodyPr/>
        <a:lstStyle/>
        <a:p>
          <a:endParaRPr lang="ru-RU"/>
        </a:p>
      </dgm:t>
    </dgm:pt>
    <dgm:pt modelId="{1E037A9B-967E-46DF-BF98-0FC3F6B7D945}" type="pres">
      <dgm:prSet presAssocID="{2DCBFBCF-790E-44A1-BA71-E3F42C7CFABA}" presName="rootConnector" presStyleLbl="node1" presStyleIdx="2" presStyleCnt="5"/>
      <dgm:spPr/>
      <dgm:t>
        <a:bodyPr/>
        <a:lstStyle/>
        <a:p>
          <a:endParaRPr lang="ru-RU"/>
        </a:p>
      </dgm:t>
    </dgm:pt>
    <dgm:pt modelId="{49F6442F-F19D-4BF6-9099-722C67A00AB8}" type="pres">
      <dgm:prSet presAssocID="{2DCBFBCF-790E-44A1-BA71-E3F42C7CFABA}" presName="childShape" presStyleCnt="0"/>
      <dgm:spPr/>
    </dgm:pt>
    <dgm:pt modelId="{76998878-43A9-4B6E-A9C3-37232C869893}" type="pres">
      <dgm:prSet presAssocID="{C42AD8E5-B9CA-4CD1-9003-947B20A49B53}" presName="Name13" presStyleLbl="parChTrans1D2" presStyleIdx="6" presStyleCnt="13"/>
      <dgm:spPr/>
      <dgm:t>
        <a:bodyPr/>
        <a:lstStyle/>
        <a:p>
          <a:endParaRPr lang="ru-RU"/>
        </a:p>
      </dgm:t>
    </dgm:pt>
    <dgm:pt modelId="{D1F0C266-78BD-4C0A-82B0-7AB38076D125}" type="pres">
      <dgm:prSet presAssocID="{10F2530D-3068-4231-8ECF-A7F6DF7981D4}" presName="childText" presStyleLbl="bgAcc1" presStyleIdx="6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4AC6A-8A1F-4E88-BF91-1A697333C6CD}" type="pres">
      <dgm:prSet presAssocID="{AFC9C5ED-47CD-4260-9EF5-62D51AFEDEB7}" presName="Name13" presStyleLbl="parChTrans1D2" presStyleIdx="7" presStyleCnt="13"/>
      <dgm:spPr/>
      <dgm:t>
        <a:bodyPr/>
        <a:lstStyle/>
        <a:p>
          <a:endParaRPr lang="ru-RU"/>
        </a:p>
      </dgm:t>
    </dgm:pt>
    <dgm:pt modelId="{3F9C08AA-409C-4D59-A724-39C2635165B7}" type="pres">
      <dgm:prSet presAssocID="{75D3E8EE-E322-4B02-8A81-C9105C883520}" presName="childText" presStyleLbl="bgAcc1" presStyleIdx="7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352C0-A481-4BE1-8605-8F9A517BCC80}" type="pres">
      <dgm:prSet presAssocID="{F783481E-5C25-4B10-A5F1-C4CC40495268}" presName="Name13" presStyleLbl="parChTrans1D2" presStyleIdx="8" presStyleCnt="13"/>
      <dgm:spPr/>
      <dgm:t>
        <a:bodyPr/>
        <a:lstStyle/>
        <a:p>
          <a:endParaRPr lang="ru-RU"/>
        </a:p>
      </dgm:t>
    </dgm:pt>
    <dgm:pt modelId="{E61CE527-8C41-4126-996C-1E2CE0D2A41C}" type="pres">
      <dgm:prSet presAssocID="{F9AD0A8A-7ECF-44FB-9B5C-3BC916307E95}" presName="childText" presStyleLbl="bgAcc1" presStyleIdx="8" presStyleCnt="13" custLinFactNeighborX="897" custLinFactNeighborY="3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678C3-4D23-43FC-A25C-7A93B8ECA30C}" type="pres">
      <dgm:prSet presAssocID="{66D53DE4-A2E8-4487-AFF0-1DE72E638141}" presName="Name13" presStyleLbl="parChTrans1D2" presStyleIdx="9" presStyleCnt="13"/>
      <dgm:spPr/>
      <dgm:t>
        <a:bodyPr/>
        <a:lstStyle/>
        <a:p>
          <a:endParaRPr lang="ru-RU"/>
        </a:p>
      </dgm:t>
    </dgm:pt>
    <dgm:pt modelId="{7F3D588C-D7D8-4A01-9E6E-65B84EABC7A4}" type="pres">
      <dgm:prSet presAssocID="{413C6A4A-3C0A-498F-8538-A105484553D6}" presName="childText" presStyleLbl="bgAcc1" presStyleIdx="9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85291-4075-4A86-BF7D-CA38BF44F287}" type="pres">
      <dgm:prSet presAssocID="{151301D9-C5C1-4F68-9020-6C65E58C4FE5}" presName="Name13" presStyleLbl="parChTrans1D2" presStyleIdx="10" presStyleCnt="13"/>
      <dgm:spPr/>
      <dgm:t>
        <a:bodyPr/>
        <a:lstStyle/>
        <a:p>
          <a:endParaRPr lang="ru-RU"/>
        </a:p>
      </dgm:t>
    </dgm:pt>
    <dgm:pt modelId="{BE335B29-3F47-456B-88C7-F7581FB775ED}" type="pres">
      <dgm:prSet presAssocID="{EA45C7D6-8D0B-43CE-A815-82C4681A203D}" presName="childText" presStyleLbl="bgAcc1" presStyleIdx="1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B3EF7-8ED0-487A-8111-C05319E613D0}" type="pres">
      <dgm:prSet presAssocID="{91B5170D-6EC8-4072-AFD0-51AB97813373}" presName="root" presStyleCnt="0"/>
      <dgm:spPr/>
    </dgm:pt>
    <dgm:pt modelId="{F95C991E-A1EF-4B3B-B7BE-B858C5358DB0}" type="pres">
      <dgm:prSet presAssocID="{91B5170D-6EC8-4072-AFD0-51AB97813373}" presName="rootComposite" presStyleCnt="0"/>
      <dgm:spPr/>
    </dgm:pt>
    <dgm:pt modelId="{F2F3D9F8-F442-4D05-A733-1F1BE15969ED}" type="pres">
      <dgm:prSet presAssocID="{91B5170D-6EC8-4072-AFD0-51AB97813373}" presName="rootText" presStyleLbl="node1" presStyleIdx="3" presStyleCnt="5"/>
      <dgm:spPr/>
      <dgm:t>
        <a:bodyPr/>
        <a:lstStyle/>
        <a:p>
          <a:endParaRPr lang="ru-RU"/>
        </a:p>
      </dgm:t>
    </dgm:pt>
    <dgm:pt modelId="{4B4D795F-CC7A-4298-A7E3-7D87D308480A}" type="pres">
      <dgm:prSet presAssocID="{91B5170D-6EC8-4072-AFD0-51AB97813373}" presName="rootConnector" presStyleLbl="node1" presStyleIdx="3" presStyleCnt="5"/>
      <dgm:spPr/>
      <dgm:t>
        <a:bodyPr/>
        <a:lstStyle/>
        <a:p>
          <a:endParaRPr lang="ru-RU"/>
        </a:p>
      </dgm:t>
    </dgm:pt>
    <dgm:pt modelId="{25E7D210-223F-46BF-9168-04A6E77D6AA5}" type="pres">
      <dgm:prSet presAssocID="{91B5170D-6EC8-4072-AFD0-51AB97813373}" presName="childShape" presStyleCnt="0"/>
      <dgm:spPr/>
    </dgm:pt>
    <dgm:pt modelId="{2A906482-3F6C-47DF-B581-E85B87C41619}" type="pres">
      <dgm:prSet presAssocID="{CA83E4E0-FF4A-4338-89B0-D09FC243CD2B}" presName="Name13" presStyleLbl="parChTrans1D2" presStyleIdx="11" presStyleCnt="13"/>
      <dgm:spPr/>
      <dgm:t>
        <a:bodyPr/>
        <a:lstStyle/>
        <a:p>
          <a:endParaRPr lang="ru-RU"/>
        </a:p>
      </dgm:t>
    </dgm:pt>
    <dgm:pt modelId="{A87BD5CE-4650-4FE0-B5F6-91A12B8B3E95}" type="pres">
      <dgm:prSet presAssocID="{B427C4CE-3014-4EF7-A0C9-FFB730DC74DA}" presName="childText" presStyleLbl="bgAcc1" presStyleIdx="1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D7189-CE42-4998-9FD0-FC732F345FD4}" type="pres">
      <dgm:prSet presAssocID="{2C8FF14A-7129-49F8-9562-E5962C96EED7}" presName="Name13" presStyleLbl="parChTrans1D2" presStyleIdx="12" presStyleCnt="13"/>
      <dgm:spPr/>
      <dgm:t>
        <a:bodyPr/>
        <a:lstStyle/>
        <a:p>
          <a:endParaRPr lang="ru-RU"/>
        </a:p>
      </dgm:t>
    </dgm:pt>
    <dgm:pt modelId="{F53D7133-F1A6-4270-8ED7-15AF6DB9575D}" type="pres">
      <dgm:prSet presAssocID="{A59604E5-C55D-42DF-AB41-125497D23C7D}" presName="childText" presStyleLbl="bgAcc1" presStyleIdx="1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1996A-93E7-477A-A611-51F95E7A6C3D}" type="pres">
      <dgm:prSet presAssocID="{88F8C1B8-5669-4E17-B3FF-6FF293AF36F2}" presName="root" presStyleCnt="0"/>
      <dgm:spPr/>
    </dgm:pt>
    <dgm:pt modelId="{5C57B625-7AA9-4C73-A732-2803EE829266}" type="pres">
      <dgm:prSet presAssocID="{88F8C1B8-5669-4E17-B3FF-6FF293AF36F2}" presName="rootComposite" presStyleCnt="0"/>
      <dgm:spPr/>
    </dgm:pt>
    <dgm:pt modelId="{9CCC0035-8B4A-49D3-AD73-7EDBEE157DC5}" type="pres">
      <dgm:prSet presAssocID="{88F8C1B8-5669-4E17-B3FF-6FF293AF36F2}" presName="rootText" presStyleLbl="node1" presStyleIdx="4" presStyleCnt="5"/>
      <dgm:spPr/>
      <dgm:t>
        <a:bodyPr/>
        <a:lstStyle/>
        <a:p>
          <a:endParaRPr lang="ru-RU"/>
        </a:p>
      </dgm:t>
    </dgm:pt>
    <dgm:pt modelId="{5E8F314F-9C73-4979-A8C6-2F5080D2354A}" type="pres">
      <dgm:prSet presAssocID="{88F8C1B8-5669-4E17-B3FF-6FF293AF36F2}" presName="rootConnector" presStyleLbl="node1" presStyleIdx="4" presStyleCnt="5"/>
      <dgm:spPr/>
      <dgm:t>
        <a:bodyPr/>
        <a:lstStyle/>
        <a:p>
          <a:endParaRPr lang="ru-RU"/>
        </a:p>
      </dgm:t>
    </dgm:pt>
    <dgm:pt modelId="{2B5E697C-764E-4688-B871-8086B6D8305C}" type="pres">
      <dgm:prSet presAssocID="{88F8C1B8-5669-4E17-B3FF-6FF293AF36F2}" presName="childShape" presStyleCnt="0"/>
      <dgm:spPr/>
    </dgm:pt>
  </dgm:ptLst>
  <dgm:cxnLst>
    <dgm:cxn modelId="{A97F802B-AF9D-4F36-8FBB-31EE6725C236}" type="presOf" srcId="{88F8C1B8-5669-4E17-B3FF-6FF293AF36F2}" destId="{5E8F314F-9C73-4979-A8C6-2F5080D2354A}" srcOrd="1" destOrd="0" presId="urn:microsoft.com/office/officeart/2005/8/layout/hierarchy3"/>
    <dgm:cxn modelId="{09EFA7B6-FC36-46DB-9E4F-61FEF65EEAC1}" type="presOf" srcId="{413C6A4A-3C0A-498F-8538-A105484553D6}" destId="{7F3D588C-D7D8-4A01-9E6E-65B84EABC7A4}" srcOrd="0" destOrd="0" presId="urn:microsoft.com/office/officeart/2005/8/layout/hierarchy3"/>
    <dgm:cxn modelId="{BE5799BA-93E9-4BB5-A3FE-6E26BC1AD484}" type="presOf" srcId="{EA45C7D6-8D0B-43CE-A815-82C4681A203D}" destId="{BE335B29-3F47-456B-88C7-F7581FB775ED}" srcOrd="0" destOrd="0" presId="urn:microsoft.com/office/officeart/2005/8/layout/hierarchy3"/>
    <dgm:cxn modelId="{711F990E-0DA4-4C24-A09C-A59C0F6E0D96}" type="presOf" srcId="{91B5170D-6EC8-4072-AFD0-51AB97813373}" destId="{4B4D795F-CC7A-4298-A7E3-7D87D308480A}" srcOrd="1" destOrd="0" presId="urn:microsoft.com/office/officeart/2005/8/layout/hierarchy3"/>
    <dgm:cxn modelId="{EE82BEB8-AB11-4B0C-8CAE-0CD89B94D82D}" srcId="{2DCBFBCF-790E-44A1-BA71-E3F42C7CFABA}" destId="{EA45C7D6-8D0B-43CE-A815-82C4681A203D}" srcOrd="4" destOrd="0" parTransId="{151301D9-C5C1-4F68-9020-6C65E58C4FE5}" sibTransId="{53EA2036-9526-45A3-8EA7-81A9A99A9427}"/>
    <dgm:cxn modelId="{36C7A97A-A243-4F29-B783-3DF4FDA5C02B}" type="presOf" srcId="{B1FC92D4-D0E5-4E6D-8699-DBD0907E9A10}" destId="{6A5520ED-26A9-42B1-B6AB-FB1260D7062E}" srcOrd="0" destOrd="0" presId="urn:microsoft.com/office/officeart/2005/8/layout/hierarchy3"/>
    <dgm:cxn modelId="{222F27A3-ED86-4410-B15D-888B49B1D8A8}" srcId="{84C19757-1F67-4FD6-8427-AF93ADD68BE0}" destId="{91B5170D-6EC8-4072-AFD0-51AB97813373}" srcOrd="3" destOrd="0" parTransId="{B1AA0BEC-D4F8-4AC6-ACFA-3360BBA8D57E}" sibTransId="{2667EBF2-43F2-4090-8BF7-9C71F4525E3E}"/>
    <dgm:cxn modelId="{3497A3DE-247D-4E6C-A868-7DD49B2767FA}" type="presOf" srcId="{31D3B981-80AE-4885-9B80-3800C3D2CBC0}" destId="{274C51AD-59EE-43DF-B2C5-D8A2F03187E0}" srcOrd="0" destOrd="0" presId="urn:microsoft.com/office/officeart/2005/8/layout/hierarchy3"/>
    <dgm:cxn modelId="{80631A71-2A35-4351-87F9-ED5D56D5C9C6}" type="presOf" srcId="{151301D9-C5C1-4F68-9020-6C65E58C4FE5}" destId="{7FE85291-4075-4A86-BF7D-CA38BF44F287}" srcOrd="0" destOrd="0" presId="urn:microsoft.com/office/officeart/2005/8/layout/hierarchy3"/>
    <dgm:cxn modelId="{D34392C6-5379-48E5-998B-1C69F1791825}" type="presOf" srcId="{5265B337-6663-4ED4-9EA7-E5E334C9FB8A}" destId="{0B3F5770-2282-4DBF-8E45-929363641732}" srcOrd="0" destOrd="0" presId="urn:microsoft.com/office/officeart/2005/8/layout/hierarchy3"/>
    <dgm:cxn modelId="{80179A75-5B17-4C45-B9B1-E95BA711F31D}" srcId="{84C19757-1F67-4FD6-8427-AF93ADD68BE0}" destId="{2DCBFBCF-790E-44A1-BA71-E3F42C7CFABA}" srcOrd="2" destOrd="0" parTransId="{750625FA-BFCF-41C2-A500-39C674791895}" sibTransId="{AE101A44-2C1E-465D-93C8-76B1596E8F57}"/>
    <dgm:cxn modelId="{7534B201-C2F7-42B1-ADB4-AEABA9171984}" type="presOf" srcId="{1DBF8FB1-849B-4D88-9CAE-4EADA50C99E1}" destId="{066289EA-8050-4891-BC7A-17E61D07C996}" srcOrd="0" destOrd="0" presId="urn:microsoft.com/office/officeart/2005/8/layout/hierarchy3"/>
    <dgm:cxn modelId="{E61D1826-7CA6-4260-8571-0A17AD4B81B5}" srcId="{84C19757-1F67-4FD6-8427-AF93ADD68BE0}" destId="{88F8C1B8-5669-4E17-B3FF-6FF293AF36F2}" srcOrd="4" destOrd="0" parTransId="{8FB790AA-01F4-4109-9C6D-7DA77422CAE6}" sibTransId="{C09ACB81-AC75-45B6-9E6B-97847270ABDD}"/>
    <dgm:cxn modelId="{C1E5C8FD-B99F-4B8E-AF78-794F092CB9D7}" type="presOf" srcId="{DF00AF21-1855-4CCB-AD24-0A0223C91118}" destId="{20E0D9C7-80C9-4EA7-AA83-4A24AAE2AE31}" srcOrd="0" destOrd="0" presId="urn:microsoft.com/office/officeart/2005/8/layout/hierarchy3"/>
    <dgm:cxn modelId="{F981F0CA-E6AC-47ED-956E-AF13CA66368F}" type="presOf" srcId="{66D53DE4-A2E8-4487-AFF0-1DE72E638141}" destId="{C21678C3-4D23-43FC-A25C-7A93B8ECA30C}" srcOrd="0" destOrd="0" presId="urn:microsoft.com/office/officeart/2005/8/layout/hierarchy3"/>
    <dgm:cxn modelId="{EAA36B23-898A-42CE-AE78-AA9BC4A4AEE1}" type="presOf" srcId="{2DCBFBCF-790E-44A1-BA71-E3F42C7CFABA}" destId="{A8A74A94-313F-4E93-AE52-6E4209FAF263}" srcOrd="0" destOrd="0" presId="urn:microsoft.com/office/officeart/2005/8/layout/hierarchy3"/>
    <dgm:cxn modelId="{9B1B3709-D707-4C6C-A60A-03606810AC03}" srcId="{2DCBFBCF-790E-44A1-BA71-E3F42C7CFABA}" destId="{10F2530D-3068-4231-8ECF-A7F6DF7981D4}" srcOrd="0" destOrd="0" parTransId="{C42AD8E5-B9CA-4CD1-9003-947B20A49B53}" sibTransId="{BC5A9636-1B7F-45BF-BB06-0242CAD6B68F}"/>
    <dgm:cxn modelId="{C98BEC73-ED06-4C4A-BFE3-695C39E99B10}" srcId="{91B5170D-6EC8-4072-AFD0-51AB97813373}" destId="{B427C4CE-3014-4EF7-A0C9-FFB730DC74DA}" srcOrd="0" destOrd="0" parTransId="{CA83E4E0-FF4A-4338-89B0-D09FC243CD2B}" sibTransId="{F557DE6B-0873-4753-8296-C70587702E8E}"/>
    <dgm:cxn modelId="{D42F4E56-30E5-4A2E-995A-0A1A9EE408B0}" type="presOf" srcId="{A59604E5-C55D-42DF-AB41-125497D23C7D}" destId="{F53D7133-F1A6-4270-8ED7-15AF6DB9575D}" srcOrd="0" destOrd="0" presId="urn:microsoft.com/office/officeart/2005/8/layout/hierarchy3"/>
    <dgm:cxn modelId="{D7D287F3-64AD-4CF2-AEFF-F31F8B829303}" type="presOf" srcId="{B1FC92D4-D0E5-4E6D-8699-DBD0907E9A10}" destId="{C8A7FE85-59A7-430E-89EF-770A5AA4E5FB}" srcOrd="1" destOrd="0" presId="urn:microsoft.com/office/officeart/2005/8/layout/hierarchy3"/>
    <dgm:cxn modelId="{C881536C-1793-43BA-A1F2-5C742D264F48}" type="presOf" srcId="{DFFD0DCA-6551-400D-B5CC-9C466135EC5D}" destId="{1EAB369B-C3EE-4244-9096-903C6FA86F89}" srcOrd="0" destOrd="0" presId="urn:microsoft.com/office/officeart/2005/8/layout/hierarchy3"/>
    <dgm:cxn modelId="{37A3DFF0-2B44-4B3A-8819-914642E209AE}" type="presOf" srcId="{2C8FF14A-7129-49F8-9562-E5962C96EED7}" destId="{B55D7189-CE42-4998-9FD0-FC732F345FD4}" srcOrd="0" destOrd="0" presId="urn:microsoft.com/office/officeart/2005/8/layout/hierarchy3"/>
    <dgm:cxn modelId="{C941A64D-CBC1-42EF-BB45-83F431D1B1C8}" type="presOf" srcId="{84C19757-1F67-4FD6-8427-AF93ADD68BE0}" destId="{2CB7A3F1-ECC0-41CE-B4F9-E4E1C44B5C71}" srcOrd="0" destOrd="0" presId="urn:microsoft.com/office/officeart/2005/8/layout/hierarchy3"/>
    <dgm:cxn modelId="{43721E7F-0E18-4788-B3C5-1C68C16B81D3}" srcId="{91B5170D-6EC8-4072-AFD0-51AB97813373}" destId="{A59604E5-C55D-42DF-AB41-125497D23C7D}" srcOrd="1" destOrd="0" parTransId="{2C8FF14A-7129-49F8-9562-E5962C96EED7}" sibTransId="{88B35E28-9E5C-433C-9123-B5FC028DD1BA}"/>
    <dgm:cxn modelId="{33B13071-643F-4509-BD96-8067149322A4}" srcId="{65ADED2F-5204-4A0C-B358-AFD9D162F7F3}" destId="{847D193B-ADBF-41A5-826E-E26E7DC1D9D2}" srcOrd="0" destOrd="0" parTransId="{EF63242E-EAEB-4DA1-89FB-B43143D8FA66}" sibTransId="{117DC34F-8ED6-4212-A9DE-04556C68ACD1}"/>
    <dgm:cxn modelId="{54932C0C-9B51-41E2-97E7-187160B5201C}" type="presOf" srcId="{C42AD8E5-B9CA-4CD1-9003-947B20A49B53}" destId="{76998878-43A9-4B6E-A9C3-37232C869893}" srcOrd="0" destOrd="0" presId="urn:microsoft.com/office/officeart/2005/8/layout/hierarchy3"/>
    <dgm:cxn modelId="{827854FB-33F2-484D-ADD7-6BADD032CFCD}" type="presOf" srcId="{91B5170D-6EC8-4072-AFD0-51AB97813373}" destId="{F2F3D9F8-F442-4D05-A733-1F1BE15969ED}" srcOrd="0" destOrd="0" presId="urn:microsoft.com/office/officeart/2005/8/layout/hierarchy3"/>
    <dgm:cxn modelId="{EB012621-628D-440C-B11D-BBA2524F20B3}" type="presOf" srcId="{B427C4CE-3014-4EF7-A0C9-FFB730DC74DA}" destId="{A87BD5CE-4650-4FE0-B5F6-91A12B8B3E95}" srcOrd="0" destOrd="0" presId="urn:microsoft.com/office/officeart/2005/8/layout/hierarchy3"/>
    <dgm:cxn modelId="{E19C4971-438F-419E-9C4C-233270DBF5CD}" type="presOf" srcId="{AFC9C5ED-47CD-4260-9EF5-62D51AFEDEB7}" destId="{9BF4AC6A-8A1F-4E88-BF91-1A697333C6CD}" srcOrd="0" destOrd="0" presId="urn:microsoft.com/office/officeart/2005/8/layout/hierarchy3"/>
    <dgm:cxn modelId="{745EAD5E-1D66-4661-A67B-A120FA91FC62}" type="presOf" srcId="{75D3E8EE-E322-4B02-8A81-C9105C883520}" destId="{3F9C08AA-409C-4D59-A724-39C2635165B7}" srcOrd="0" destOrd="0" presId="urn:microsoft.com/office/officeart/2005/8/layout/hierarchy3"/>
    <dgm:cxn modelId="{E5F4ED99-5271-47C2-973F-FB33FFF5F692}" type="presOf" srcId="{82218376-E6B8-4071-B6A3-3E9156D0AC21}" destId="{2F3A7A18-16F2-4FAD-AAA1-F386E73D6C86}" srcOrd="0" destOrd="0" presId="urn:microsoft.com/office/officeart/2005/8/layout/hierarchy3"/>
    <dgm:cxn modelId="{B8B75F17-0F21-41E7-9990-AC8A163CF9E4}" type="presOf" srcId="{2DCBFBCF-790E-44A1-BA71-E3F42C7CFABA}" destId="{1E037A9B-967E-46DF-BF98-0FC3F6B7D945}" srcOrd="1" destOrd="0" presId="urn:microsoft.com/office/officeart/2005/8/layout/hierarchy3"/>
    <dgm:cxn modelId="{B581BD68-256D-4713-BB53-CBD29E3620CE}" srcId="{2DCBFBCF-790E-44A1-BA71-E3F42C7CFABA}" destId="{413C6A4A-3C0A-498F-8538-A105484553D6}" srcOrd="3" destOrd="0" parTransId="{66D53DE4-A2E8-4487-AFF0-1DE72E638141}" sibTransId="{2D70CBE8-8CB0-4583-B8F6-6EDAD44CBF83}"/>
    <dgm:cxn modelId="{6D9454F5-9B04-4A29-A41F-9FDB00D14063}" srcId="{65ADED2F-5204-4A0C-B358-AFD9D162F7F3}" destId="{DFFD0DCA-6551-400D-B5CC-9C466135EC5D}" srcOrd="1" destOrd="0" parTransId="{28449121-EB68-4AB4-9537-1D3A6E035541}" sibTransId="{B33CA645-A551-4CD0-9A8E-334B8EE71B50}"/>
    <dgm:cxn modelId="{0E1B4EE5-AC83-4FA9-9020-411F10840288}" type="presOf" srcId="{65ADED2F-5204-4A0C-B358-AFD9D162F7F3}" destId="{C6ABAFF1-E410-4E25-845E-4D2350D8267A}" srcOrd="0" destOrd="0" presId="urn:microsoft.com/office/officeart/2005/8/layout/hierarchy3"/>
    <dgm:cxn modelId="{D6CDDFB4-EBED-40C4-B471-52AD6D40CA9E}" srcId="{B1FC92D4-D0E5-4E6D-8699-DBD0907E9A10}" destId="{FA52D4A3-5819-49FE-8E3D-F54CFC29C357}" srcOrd="0" destOrd="0" parTransId="{1DBF8FB1-849B-4D88-9CAE-4EADA50C99E1}" sibTransId="{C033EFFB-1184-40A1-8DF5-E77AAC0F20AA}"/>
    <dgm:cxn modelId="{B073F884-F206-4621-83BE-60AD3508F389}" type="presOf" srcId="{10F2530D-3068-4231-8ECF-A7F6DF7981D4}" destId="{D1F0C266-78BD-4C0A-82B0-7AB38076D125}" srcOrd="0" destOrd="0" presId="urn:microsoft.com/office/officeart/2005/8/layout/hierarchy3"/>
    <dgm:cxn modelId="{4307788C-6CD9-47CF-BC2E-53517A418751}" type="presOf" srcId="{BF26C886-0987-40C2-B759-989AA8D66E5B}" destId="{C7FA8865-7F6C-4439-9653-29C9692258C0}" srcOrd="0" destOrd="0" presId="urn:microsoft.com/office/officeart/2005/8/layout/hierarchy3"/>
    <dgm:cxn modelId="{59B3C682-1BF0-497E-8E23-8B5D70AD15EC}" type="presOf" srcId="{F9AD0A8A-7ECF-44FB-9B5C-3BC916307E95}" destId="{E61CE527-8C41-4126-996C-1E2CE0D2A41C}" srcOrd="0" destOrd="0" presId="urn:microsoft.com/office/officeart/2005/8/layout/hierarchy3"/>
    <dgm:cxn modelId="{B0346179-D0D1-4CEA-B323-141B9C6B436C}" srcId="{84C19757-1F67-4FD6-8427-AF93ADD68BE0}" destId="{B1FC92D4-D0E5-4E6D-8699-DBD0907E9A10}" srcOrd="0" destOrd="0" parTransId="{B55BF0F7-DABF-4F2A-B36B-F632FED9506B}" sibTransId="{B2B866C8-EB05-4AC1-B072-23D4CCDAC920}"/>
    <dgm:cxn modelId="{9BB6BC03-CDB0-4489-9D9F-BDAA9F612BF3}" srcId="{2DCBFBCF-790E-44A1-BA71-E3F42C7CFABA}" destId="{F9AD0A8A-7ECF-44FB-9B5C-3BC916307E95}" srcOrd="2" destOrd="0" parTransId="{F783481E-5C25-4B10-A5F1-C4CC40495268}" sibTransId="{CD56E907-36A9-4449-813A-554467F2A160}"/>
    <dgm:cxn modelId="{FC25DA1C-B336-4A39-9C68-D2192CFC5C2E}" type="presOf" srcId="{89AC336C-3157-4AB5-8320-EBE629B10203}" destId="{379E61BC-71D2-4D5E-A569-8002EA7FDD9D}" srcOrd="0" destOrd="0" presId="urn:microsoft.com/office/officeart/2005/8/layout/hierarchy3"/>
    <dgm:cxn modelId="{2787A29F-1A10-4EF2-B2A0-0206362DE193}" srcId="{65ADED2F-5204-4A0C-B358-AFD9D162F7F3}" destId="{89AC336C-3157-4AB5-8320-EBE629B10203}" srcOrd="4" destOrd="0" parTransId="{DF00AF21-1855-4CCB-AD24-0A0223C91118}" sibTransId="{0CE26BDC-8275-4F28-A4D8-A6E665C648DD}"/>
    <dgm:cxn modelId="{3C0E690F-42F8-483B-9169-D760E4EC19E1}" srcId="{84C19757-1F67-4FD6-8427-AF93ADD68BE0}" destId="{65ADED2F-5204-4A0C-B358-AFD9D162F7F3}" srcOrd="1" destOrd="0" parTransId="{2E084001-3A8D-482F-B74A-A21663BBDA90}" sibTransId="{AA2BE76B-A1EA-44D6-BF18-B1EE35F7B45C}"/>
    <dgm:cxn modelId="{1DF9D17B-7F01-410A-9BCD-1403B719930C}" type="presOf" srcId="{28449121-EB68-4AB4-9537-1D3A6E035541}" destId="{7A3DD65E-386C-4C1D-AAD6-01ED6733AC4A}" srcOrd="0" destOrd="0" presId="urn:microsoft.com/office/officeart/2005/8/layout/hierarchy3"/>
    <dgm:cxn modelId="{27893291-D770-42F8-A9F7-D0135B1D3B6A}" type="presOf" srcId="{847D193B-ADBF-41A5-826E-E26E7DC1D9D2}" destId="{4AD5EFE0-0EC6-4C57-877F-20AEB697E293}" srcOrd="0" destOrd="0" presId="urn:microsoft.com/office/officeart/2005/8/layout/hierarchy3"/>
    <dgm:cxn modelId="{5F10020B-AF6C-4440-A221-9F24D5AE2BE3}" srcId="{65ADED2F-5204-4A0C-B358-AFD9D162F7F3}" destId="{BF26C886-0987-40C2-B759-989AA8D66E5B}" srcOrd="3" destOrd="0" parTransId="{82218376-E6B8-4071-B6A3-3E9156D0AC21}" sibTransId="{06550A9B-B07A-46E0-AC6D-E778F0F965D1}"/>
    <dgm:cxn modelId="{EB5D6F57-6607-4E24-BB28-8F3B7A0E9EAE}" type="presOf" srcId="{EF63242E-EAEB-4DA1-89FB-B43143D8FA66}" destId="{ABE3E2C6-8F21-4037-95E2-5A8BD8C379B7}" srcOrd="0" destOrd="0" presId="urn:microsoft.com/office/officeart/2005/8/layout/hierarchy3"/>
    <dgm:cxn modelId="{368B837B-EC2C-4360-AA13-662A4C0D62FE}" type="presOf" srcId="{FA52D4A3-5819-49FE-8E3D-F54CFC29C357}" destId="{BAD9F433-CD5A-4AEE-9DCD-E6F9EAF5E843}" srcOrd="0" destOrd="0" presId="urn:microsoft.com/office/officeart/2005/8/layout/hierarchy3"/>
    <dgm:cxn modelId="{E901F5DF-F21D-4A3D-8FEA-14D564C414D1}" type="presOf" srcId="{F783481E-5C25-4B10-A5F1-C4CC40495268}" destId="{9CB352C0-A481-4BE1-8605-8F9A517BCC80}" srcOrd="0" destOrd="0" presId="urn:microsoft.com/office/officeart/2005/8/layout/hierarchy3"/>
    <dgm:cxn modelId="{2B70232B-9CC6-46AE-8B3F-56CF1CA8E9CF}" type="presOf" srcId="{65ADED2F-5204-4A0C-B358-AFD9D162F7F3}" destId="{4C961104-7DAD-4140-9BB3-2F8F3A42BDBB}" srcOrd="1" destOrd="0" presId="urn:microsoft.com/office/officeart/2005/8/layout/hierarchy3"/>
    <dgm:cxn modelId="{BC607E58-0724-4431-8EBB-CA59457259B9}" type="presOf" srcId="{CA83E4E0-FF4A-4338-89B0-D09FC243CD2B}" destId="{2A906482-3F6C-47DF-B581-E85B87C41619}" srcOrd="0" destOrd="0" presId="urn:microsoft.com/office/officeart/2005/8/layout/hierarchy3"/>
    <dgm:cxn modelId="{5CFB121A-85C0-4F9A-9C2C-1022ED9874ED}" srcId="{2DCBFBCF-790E-44A1-BA71-E3F42C7CFABA}" destId="{75D3E8EE-E322-4B02-8A81-C9105C883520}" srcOrd="1" destOrd="0" parTransId="{AFC9C5ED-47CD-4260-9EF5-62D51AFEDEB7}" sibTransId="{E8099716-B099-4A21-A645-669FBE769A14}"/>
    <dgm:cxn modelId="{3670BEBE-9A89-40FA-9FE7-33F1DF0D1581}" type="presOf" srcId="{88F8C1B8-5669-4E17-B3FF-6FF293AF36F2}" destId="{9CCC0035-8B4A-49D3-AD73-7EDBEE157DC5}" srcOrd="0" destOrd="0" presId="urn:microsoft.com/office/officeart/2005/8/layout/hierarchy3"/>
    <dgm:cxn modelId="{5F7904DF-A0E3-4CB3-A518-C41DF48D1644}" srcId="{65ADED2F-5204-4A0C-B358-AFD9D162F7F3}" destId="{5265B337-6663-4ED4-9EA7-E5E334C9FB8A}" srcOrd="2" destOrd="0" parTransId="{31D3B981-80AE-4885-9B80-3800C3D2CBC0}" sibTransId="{0798CA0B-16A0-46C4-AB9F-E0CC244C4F9F}"/>
    <dgm:cxn modelId="{E44BD26E-1D1F-44F4-B785-B17B94D93D73}" type="presParOf" srcId="{2CB7A3F1-ECC0-41CE-B4F9-E4E1C44B5C71}" destId="{9649383A-A4C5-4F88-A9FC-53CDE06432E6}" srcOrd="0" destOrd="0" presId="urn:microsoft.com/office/officeart/2005/8/layout/hierarchy3"/>
    <dgm:cxn modelId="{C1F417B7-4EE0-48AA-B453-4D45014DAAA0}" type="presParOf" srcId="{9649383A-A4C5-4F88-A9FC-53CDE06432E6}" destId="{55535BBE-9E37-4D62-8078-57A5B66050C2}" srcOrd="0" destOrd="0" presId="urn:microsoft.com/office/officeart/2005/8/layout/hierarchy3"/>
    <dgm:cxn modelId="{D3D76E36-9824-4DD2-BF36-0851956F1756}" type="presParOf" srcId="{55535BBE-9E37-4D62-8078-57A5B66050C2}" destId="{6A5520ED-26A9-42B1-B6AB-FB1260D7062E}" srcOrd="0" destOrd="0" presId="urn:microsoft.com/office/officeart/2005/8/layout/hierarchy3"/>
    <dgm:cxn modelId="{2E8CD89B-87D5-49CD-A485-C7CF4582A6DF}" type="presParOf" srcId="{55535BBE-9E37-4D62-8078-57A5B66050C2}" destId="{C8A7FE85-59A7-430E-89EF-770A5AA4E5FB}" srcOrd="1" destOrd="0" presId="urn:microsoft.com/office/officeart/2005/8/layout/hierarchy3"/>
    <dgm:cxn modelId="{0AA3C658-ADD7-4219-A5F6-7CFBE7A9139D}" type="presParOf" srcId="{9649383A-A4C5-4F88-A9FC-53CDE06432E6}" destId="{9B9EC313-57A4-4DBF-BD71-30B8DE976C43}" srcOrd="1" destOrd="0" presId="urn:microsoft.com/office/officeart/2005/8/layout/hierarchy3"/>
    <dgm:cxn modelId="{1559CFED-F02B-4CEB-A05B-53C86C810109}" type="presParOf" srcId="{9B9EC313-57A4-4DBF-BD71-30B8DE976C43}" destId="{066289EA-8050-4891-BC7A-17E61D07C996}" srcOrd="0" destOrd="0" presId="urn:microsoft.com/office/officeart/2005/8/layout/hierarchy3"/>
    <dgm:cxn modelId="{4F49599C-B598-4275-AC64-926A7192A0D6}" type="presParOf" srcId="{9B9EC313-57A4-4DBF-BD71-30B8DE976C43}" destId="{BAD9F433-CD5A-4AEE-9DCD-E6F9EAF5E843}" srcOrd="1" destOrd="0" presId="urn:microsoft.com/office/officeart/2005/8/layout/hierarchy3"/>
    <dgm:cxn modelId="{BD65404B-36FF-4696-B0E2-97F81EF3A584}" type="presParOf" srcId="{2CB7A3F1-ECC0-41CE-B4F9-E4E1C44B5C71}" destId="{008D6B5A-1690-431E-B34F-ADBCD0795013}" srcOrd="1" destOrd="0" presId="urn:microsoft.com/office/officeart/2005/8/layout/hierarchy3"/>
    <dgm:cxn modelId="{9F1BE46B-D148-4B5A-B5CF-A8E7177447BE}" type="presParOf" srcId="{008D6B5A-1690-431E-B34F-ADBCD0795013}" destId="{1ADD9FD1-873E-4F8F-BD33-4BBB35C26BF4}" srcOrd="0" destOrd="0" presId="urn:microsoft.com/office/officeart/2005/8/layout/hierarchy3"/>
    <dgm:cxn modelId="{1F8849C9-B905-4D77-8129-7AA6680CBD0B}" type="presParOf" srcId="{1ADD9FD1-873E-4F8F-BD33-4BBB35C26BF4}" destId="{C6ABAFF1-E410-4E25-845E-4D2350D8267A}" srcOrd="0" destOrd="0" presId="urn:microsoft.com/office/officeart/2005/8/layout/hierarchy3"/>
    <dgm:cxn modelId="{8452EF07-4CDF-4C8E-B001-7CA5F1268886}" type="presParOf" srcId="{1ADD9FD1-873E-4F8F-BD33-4BBB35C26BF4}" destId="{4C961104-7DAD-4140-9BB3-2F8F3A42BDBB}" srcOrd="1" destOrd="0" presId="urn:microsoft.com/office/officeart/2005/8/layout/hierarchy3"/>
    <dgm:cxn modelId="{C211A832-410E-4EB2-BEC8-AC4D5158AE8D}" type="presParOf" srcId="{008D6B5A-1690-431E-B34F-ADBCD0795013}" destId="{314B46E6-51A8-4B05-8DE6-78C4674988DC}" srcOrd="1" destOrd="0" presId="urn:microsoft.com/office/officeart/2005/8/layout/hierarchy3"/>
    <dgm:cxn modelId="{916098AD-07B5-4CB3-B9F2-5F0D0FE558B3}" type="presParOf" srcId="{314B46E6-51A8-4B05-8DE6-78C4674988DC}" destId="{ABE3E2C6-8F21-4037-95E2-5A8BD8C379B7}" srcOrd="0" destOrd="0" presId="urn:microsoft.com/office/officeart/2005/8/layout/hierarchy3"/>
    <dgm:cxn modelId="{7BC89D5F-FA44-4147-B242-4F91A45DC812}" type="presParOf" srcId="{314B46E6-51A8-4B05-8DE6-78C4674988DC}" destId="{4AD5EFE0-0EC6-4C57-877F-20AEB697E293}" srcOrd="1" destOrd="0" presId="urn:microsoft.com/office/officeart/2005/8/layout/hierarchy3"/>
    <dgm:cxn modelId="{DE6B1A82-BDDF-4CD7-AFB7-38C136FE57E0}" type="presParOf" srcId="{314B46E6-51A8-4B05-8DE6-78C4674988DC}" destId="{7A3DD65E-386C-4C1D-AAD6-01ED6733AC4A}" srcOrd="2" destOrd="0" presId="urn:microsoft.com/office/officeart/2005/8/layout/hierarchy3"/>
    <dgm:cxn modelId="{DDC766B8-F0A7-4F73-9800-76784579BED7}" type="presParOf" srcId="{314B46E6-51A8-4B05-8DE6-78C4674988DC}" destId="{1EAB369B-C3EE-4244-9096-903C6FA86F89}" srcOrd="3" destOrd="0" presId="urn:microsoft.com/office/officeart/2005/8/layout/hierarchy3"/>
    <dgm:cxn modelId="{7D67654D-3DEE-4866-BD05-0A9E265B5545}" type="presParOf" srcId="{314B46E6-51A8-4B05-8DE6-78C4674988DC}" destId="{274C51AD-59EE-43DF-B2C5-D8A2F03187E0}" srcOrd="4" destOrd="0" presId="urn:microsoft.com/office/officeart/2005/8/layout/hierarchy3"/>
    <dgm:cxn modelId="{B04F7822-8EE9-4561-B206-4AF95F4684CA}" type="presParOf" srcId="{314B46E6-51A8-4B05-8DE6-78C4674988DC}" destId="{0B3F5770-2282-4DBF-8E45-929363641732}" srcOrd="5" destOrd="0" presId="urn:microsoft.com/office/officeart/2005/8/layout/hierarchy3"/>
    <dgm:cxn modelId="{9B092893-A85C-4F15-AE12-D79967ED5CB7}" type="presParOf" srcId="{314B46E6-51A8-4B05-8DE6-78C4674988DC}" destId="{2F3A7A18-16F2-4FAD-AAA1-F386E73D6C86}" srcOrd="6" destOrd="0" presId="urn:microsoft.com/office/officeart/2005/8/layout/hierarchy3"/>
    <dgm:cxn modelId="{7BB4BF40-C072-4ABE-95DC-432876FBA8E3}" type="presParOf" srcId="{314B46E6-51A8-4B05-8DE6-78C4674988DC}" destId="{C7FA8865-7F6C-4439-9653-29C9692258C0}" srcOrd="7" destOrd="0" presId="urn:microsoft.com/office/officeart/2005/8/layout/hierarchy3"/>
    <dgm:cxn modelId="{60639A21-D612-45F9-8DD7-F75678D268DC}" type="presParOf" srcId="{314B46E6-51A8-4B05-8DE6-78C4674988DC}" destId="{20E0D9C7-80C9-4EA7-AA83-4A24AAE2AE31}" srcOrd="8" destOrd="0" presId="urn:microsoft.com/office/officeart/2005/8/layout/hierarchy3"/>
    <dgm:cxn modelId="{543FB883-CA08-4EF1-8A7C-7584D2449EE3}" type="presParOf" srcId="{314B46E6-51A8-4B05-8DE6-78C4674988DC}" destId="{379E61BC-71D2-4D5E-A569-8002EA7FDD9D}" srcOrd="9" destOrd="0" presId="urn:microsoft.com/office/officeart/2005/8/layout/hierarchy3"/>
    <dgm:cxn modelId="{494EC0F6-8C8C-44CA-B94C-2F097866CC17}" type="presParOf" srcId="{2CB7A3F1-ECC0-41CE-B4F9-E4E1C44B5C71}" destId="{B6541AF5-0CDA-45DC-9426-503CB0F59FBC}" srcOrd="2" destOrd="0" presId="urn:microsoft.com/office/officeart/2005/8/layout/hierarchy3"/>
    <dgm:cxn modelId="{A4F65E0E-F4C3-47B0-B19F-C2639EAC1A4C}" type="presParOf" srcId="{B6541AF5-0CDA-45DC-9426-503CB0F59FBC}" destId="{C26C01BD-6652-4B87-B719-4E7F33C25329}" srcOrd="0" destOrd="0" presId="urn:microsoft.com/office/officeart/2005/8/layout/hierarchy3"/>
    <dgm:cxn modelId="{760B3C9C-5427-41FE-85BD-AD616DF5F0DE}" type="presParOf" srcId="{C26C01BD-6652-4B87-B719-4E7F33C25329}" destId="{A8A74A94-313F-4E93-AE52-6E4209FAF263}" srcOrd="0" destOrd="0" presId="urn:microsoft.com/office/officeart/2005/8/layout/hierarchy3"/>
    <dgm:cxn modelId="{7EFF439F-23E3-4364-A08F-5BAB722067E5}" type="presParOf" srcId="{C26C01BD-6652-4B87-B719-4E7F33C25329}" destId="{1E037A9B-967E-46DF-BF98-0FC3F6B7D945}" srcOrd="1" destOrd="0" presId="urn:microsoft.com/office/officeart/2005/8/layout/hierarchy3"/>
    <dgm:cxn modelId="{AB311BAE-7506-4C6B-B796-C8391FA4F66F}" type="presParOf" srcId="{B6541AF5-0CDA-45DC-9426-503CB0F59FBC}" destId="{49F6442F-F19D-4BF6-9099-722C67A00AB8}" srcOrd="1" destOrd="0" presId="urn:microsoft.com/office/officeart/2005/8/layout/hierarchy3"/>
    <dgm:cxn modelId="{371DD240-1386-4C65-99F1-07583AAE3E2E}" type="presParOf" srcId="{49F6442F-F19D-4BF6-9099-722C67A00AB8}" destId="{76998878-43A9-4B6E-A9C3-37232C869893}" srcOrd="0" destOrd="0" presId="urn:microsoft.com/office/officeart/2005/8/layout/hierarchy3"/>
    <dgm:cxn modelId="{00078301-67CF-42F8-89D3-E1A34B3384B1}" type="presParOf" srcId="{49F6442F-F19D-4BF6-9099-722C67A00AB8}" destId="{D1F0C266-78BD-4C0A-82B0-7AB38076D125}" srcOrd="1" destOrd="0" presId="urn:microsoft.com/office/officeart/2005/8/layout/hierarchy3"/>
    <dgm:cxn modelId="{0982AF61-E16D-4AF0-89A5-95828CE040AA}" type="presParOf" srcId="{49F6442F-F19D-4BF6-9099-722C67A00AB8}" destId="{9BF4AC6A-8A1F-4E88-BF91-1A697333C6CD}" srcOrd="2" destOrd="0" presId="urn:microsoft.com/office/officeart/2005/8/layout/hierarchy3"/>
    <dgm:cxn modelId="{A7D24E05-6AA2-4019-A805-6124F0549425}" type="presParOf" srcId="{49F6442F-F19D-4BF6-9099-722C67A00AB8}" destId="{3F9C08AA-409C-4D59-A724-39C2635165B7}" srcOrd="3" destOrd="0" presId="urn:microsoft.com/office/officeart/2005/8/layout/hierarchy3"/>
    <dgm:cxn modelId="{843BD6E0-D331-47B3-B538-8C254D0BC8AD}" type="presParOf" srcId="{49F6442F-F19D-4BF6-9099-722C67A00AB8}" destId="{9CB352C0-A481-4BE1-8605-8F9A517BCC80}" srcOrd="4" destOrd="0" presId="urn:microsoft.com/office/officeart/2005/8/layout/hierarchy3"/>
    <dgm:cxn modelId="{67120458-49D6-4DB7-95A3-403C99D431C4}" type="presParOf" srcId="{49F6442F-F19D-4BF6-9099-722C67A00AB8}" destId="{E61CE527-8C41-4126-996C-1E2CE0D2A41C}" srcOrd="5" destOrd="0" presId="urn:microsoft.com/office/officeart/2005/8/layout/hierarchy3"/>
    <dgm:cxn modelId="{793523F3-AE10-4E9C-A7BA-C81106CE28CB}" type="presParOf" srcId="{49F6442F-F19D-4BF6-9099-722C67A00AB8}" destId="{C21678C3-4D23-43FC-A25C-7A93B8ECA30C}" srcOrd="6" destOrd="0" presId="urn:microsoft.com/office/officeart/2005/8/layout/hierarchy3"/>
    <dgm:cxn modelId="{C2FA4114-BAC1-4B5C-A8BD-624178304CD6}" type="presParOf" srcId="{49F6442F-F19D-4BF6-9099-722C67A00AB8}" destId="{7F3D588C-D7D8-4A01-9E6E-65B84EABC7A4}" srcOrd="7" destOrd="0" presId="urn:microsoft.com/office/officeart/2005/8/layout/hierarchy3"/>
    <dgm:cxn modelId="{3EA7E863-3706-4293-B04E-77E44CE40DA4}" type="presParOf" srcId="{49F6442F-F19D-4BF6-9099-722C67A00AB8}" destId="{7FE85291-4075-4A86-BF7D-CA38BF44F287}" srcOrd="8" destOrd="0" presId="urn:microsoft.com/office/officeart/2005/8/layout/hierarchy3"/>
    <dgm:cxn modelId="{1ED8AD84-3932-4359-A2EA-CCCA89CB0917}" type="presParOf" srcId="{49F6442F-F19D-4BF6-9099-722C67A00AB8}" destId="{BE335B29-3F47-456B-88C7-F7581FB775ED}" srcOrd="9" destOrd="0" presId="urn:microsoft.com/office/officeart/2005/8/layout/hierarchy3"/>
    <dgm:cxn modelId="{0647A193-B371-4678-A08C-2EDAA01C4186}" type="presParOf" srcId="{2CB7A3F1-ECC0-41CE-B4F9-E4E1C44B5C71}" destId="{BECB3EF7-8ED0-487A-8111-C05319E613D0}" srcOrd="3" destOrd="0" presId="urn:microsoft.com/office/officeart/2005/8/layout/hierarchy3"/>
    <dgm:cxn modelId="{2C724460-8A3E-4E95-A01B-00062B924BC8}" type="presParOf" srcId="{BECB3EF7-8ED0-487A-8111-C05319E613D0}" destId="{F95C991E-A1EF-4B3B-B7BE-B858C5358DB0}" srcOrd="0" destOrd="0" presId="urn:microsoft.com/office/officeart/2005/8/layout/hierarchy3"/>
    <dgm:cxn modelId="{DCB7DE54-2F7B-4011-BEBE-45CA0991387C}" type="presParOf" srcId="{F95C991E-A1EF-4B3B-B7BE-B858C5358DB0}" destId="{F2F3D9F8-F442-4D05-A733-1F1BE15969ED}" srcOrd="0" destOrd="0" presId="urn:microsoft.com/office/officeart/2005/8/layout/hierarchy3"/>
    <dgm:cxn modelId="{5D7DD8FC-CAE1-42DF-B298-60E2BCD8B1AC}" type="presParOf" srcId="{F95C991E-A1EF-4B3B-B7BE-B858C5358DB0}" destId="{4B4D795F-CC7A-4298-A7E3-7D87D308480A}" srcOrd="1" destOrd="0" presId="urn:microsoft.com/office/officeart/2005/8/layout/hierarchy3"/>
    <dgm:cxn modelId="{E6BF46D1-43A3-4C1F-B8D4-981334AB7F8D}" type="presParOf" srcId="{BECB3EF7-8ED0-487A-8111-C05319E613D0}" destId="{25E7D210-223F-46BF-9168-04A6E77D6AA5}" srcOrd="1" destOrd="0" presId="urn:microsoft.com/office/officeart/2005/8/layout/hierarchy3"/>
    <dgm:cxn modelId="{EA7AFD5A-AE7F-4961-BADC-B4886217D78B}" type="presParOf" srcId="{25E7D210-223F-46BF-9168-04A6E77D6AA5}" destId="{2A906482-3F6C-47DF-B581-E85B87C41619}" srcOrd="0" destOrd="0" presId="urn:microsoft.com/office/officeart/2005/8/layout/hierarchy3"/>
    <dgm:cxn modelId="{A4DEA6C9-94BF-491D-9318-8111EC940E45}" type="presParOf" srcId="{25E7D210-223F-46BF-9168-04A6E77D6AA5}" destId="{A87BD5CE-4650-4FE0-B5F6-91A12B8B3E95}" srcOrd="1" destOrd="0" presId="urn:microsoft.com/office/officeart/2005/8/layout/hierarchy3"/>
    <dgm:cxn modelId="{16F5A8FA-DADD-4B93-87C6-DFE02BDE1927}" type="presParOf" srcId="{25E7D210-223F-46BF-9168-04A6E77D6AA5}" destId="{B55D7189-CE42-4998-9FD0-FC732F345FD4}" srcOrd="2" destOrd="0" presId="urn:microsoft.com/office/officeart/2005/8/layout/hierarchy3"/>
    <dgm:cxn modelId="{928892FD-64D4-4D22-AB7D-FA7001648251}" type="presParOf" srcId="{25E7D210-223F-46BF-9168-04A6E77D6AA5}" destId="{F53D7133-F1A6-4270-8ED7-15AF6DB9575D}" srcOrd="3" destOrd="0" presId="urn:microsoft.com/office/officeart/2005/8/layout/hierarchy3"/>
    <dgm:cxn modelId="{09DE493B-E42A-4EC1-82EC-F953C0D13C3E}" type="presParOf" srcId="{2CB7A3F1-ECC0-41CE-B4F9-E4E1C44B5C71}" destId="{BAF1996A-93E7-477A-A611-51F95E7A6C3D}" srcOrd="4" destOrd="0" presId="urn:microsoft.com/office/officeart/2005/8/layout/hierarchy3"/>
    <dgm:cxn modelId="{49F407BF-C901-49F2-85A5-17D9F814E47B}" type="presParOf" srcId="{BAF1996A-93E7-477A-A611-51F95E7A6C3D}" destId="{5C57B625-7AA9-4C73-A732-2803EE829266}" srcOrd="0" destOrd="0" presId="urn:microsoft.com/office/officeart/2005/8/layout/hierarchy3"/>
    <dgm:cxn modelId="{CBDFF3ED-1005-47FD-847E-DADD36D4AB8B}" type="presParOf" srcId="{5C57B625-7AA9-4C73-A732-2803EE829266}" destId="{9CCC0035-8B4A-49D3-AD73-7EDBEE157DC5}" srcOrd="0" destOrd="0" presId="urn:microsoft.com/office/officeart/2005/8/layout/hierarchy3"/>
    <dgm:cxn modelId="{F583E269-3189-4ED7-BDF3-FDBBD3FBE1D1}" type="presParOf" srcId="{5C57B625-7AA9-4C73-A732-2803EE829266}" destId="{5E8F314F-9C73-4979-A8C6-2F5080D2354A}" srcOrd="1" destOrd="0" presId="urn:microsoft.com/office/officeart/2005/8/layout/hierarchy3"/>
    <dgm:cxn modelId="{98DD691F-8BF5-4F96-9AAC-651EAF7EEBCE}" type="presParOf" srcId="{BAF1996A-93E7-477A-A611-51F95E7A6C3D}" destId="{2B5E697C-764E-4688-B871-8086B6D8305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78C2B0-A54E-417E-B090-BDC583DC0952}" type="doc">
      <dgm:prSet loTypeId="urn:microsoft.com/office/officeart/2005/8/layout/hierarchy1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9D3D414-2B58-45EC-AFE9-42DE16AE49C5}">
      <dgm:prSet phldrT="[Текст]" custT="1"/>
      <dgm:spPr/>
      <dgm:t>
        <a:bodyPr/>
        <a:lstStyle/>
        <a:p>
          <a:r>
            <a:rPr lang="ru-RU" sz="3200" b="1" dirty="0" smtClean="0"/>
            <a:t>Школа</a:t>
          </a:r>
          <a:endParaRPr lang="ru-RU" sz="3200" b="1" dirty="0"/>
        </a:p>
      </dgm:t>
    </dgm:pt>
    <dgm:pt modelId="{919A39D3-3E1F-49AA-B742-17B23D30AE79}" type="parTrans" cxnId="{E43913BE-9EDD-4E98-87C8-C48A2F340637}">
      <dgm:prSet/>
      <dgm:spPr/>
      <dgm:t>
        <a:bodyPr/>
        <a:lstStyle/>
        <a:p>
          <a:endParaRPr lang="ru-RU"/>
        </a:p>
      </dgm:t>
    </dgm:pt>
    <dgm:pt modelId="{D8BF0470-9A93-4C8B-9C80-24D6EE481EC1}" type="sibTrans" cxnId="{E43913BE-9EDD-4E98-87C8-C48A2F340637}">
      <dgm:prSet/>
      <dgm:spPr/>
      <dgm:t>
        <a:bodyPr/>
        <a:lstStyle/>
        <a:p>
          <a:endParaRPr lang="ru-RU"/>
        </a:p>
      </dgm:t>
    </dgm:pt>
    <dgm:pt modelId="{37B591C0-8048-4AF6-8A1E-B40FFB0292D6}">
      <dgm:prSet custT="1"/>
      <dgm:spPr/>
      <dgm:t>
        <a:bodyPr/>
        <a:lstStyle/>
        <a:p>
          <a:r>
            <a:rPr lang="ru-RU" sz="3200" b="1" dirty="0" smtClean="0"/>
            <a:t>Аттестат об основном общем образовании</a:t>
          </a:r>
          <a:endParaRPr lang="ru-RU" sz="3200" b="1" dirty="0"/>
        </a:p>
      </dgm:t>
    </dgm:pt>
    <dgm:pt modelId="{C1323799-5CCB-4952-976D-C454F28118DD}" type="parTrans" cxnId="{22DBD528-9F95-4872-9677-E532BF017DF3}">
      <dgm:prSet/>
      <dgm:spPr/>
      <dgm:t>
        <a:bodyPr/>
        <a:lstStyle/>
        <a:p>
          <a:endParaRPr lang="ru-RU"/>
        </a:p>
      </dgm:t>
    </dgm:pt>
    <dgm:pt modelId="{29289C87-B4D7-4174-8E9B-95BAA4C1D83A}" type="sibTrans" cxnId="{22DBD528-9F95-4872-9677-E532BF017DF3}">
      <dgm:prSet/>
      <dgm:spPr/>
      <dgm:t>
        <a:bodyPr/>
        <a:lstStyle/>
        <a:p>
          <a:endParaRPr lang="ru-RU"/>
        </a:p>
      </dgm:t>
    </dgm:pt>
    <dgm:pt modelId="{848EE830-787D-477C-94C9-5B3781496D11}">
      <dgm:prSet phldrT="[Текст]" custT="1"/>
      <dgm:spPr/>
      <dgm:t>
        <a:bodyPr/>
        <a:lstStyle/>
        <a:p>
          <a:r>
            <a:rPr lang="ru-RU" sz="3200" b="1" dirty="0" smtClean="0"/>
            <a:t>Колледжи, лицеи</a:t>
          </a:r>
          <a:endParaRPr lang="ru-RU" sz="3200" b="1" dirty="0"/>
        </a:p>
      </dgm:t>
    </dgm:pt>
    <dgm:pt modelId="{36F7CFF6-807F-4597-9CD3-47541114C768}" type="parTrans" cxnId="{1B3CB10C-0D35-4C38-BFCB-9E58309426F5}">
      <dgm:prSet/>
      <dgm:spPr/>
      <dgm:t>
        <a:bodyPr/>
        <a:lstStyle/>
        <a:p>
          <a:endParaRPr lang="ru-RU"/>
        </a:p>
      </dgm:t>
    </dgm:pt>
    <dgm:pt modelId="{544F4EDA-D7FF-48DB-8EB3-30FF15CB210C}" type="sibTrans" cxnId="{1B3CB10C-0D35-4C38-BFCB-9E58309426F5}">
      <dgm:prSet/>
      <dgm:spPr/>
      <dgm:t>
        <a:bodyPr/>
        <a:lstStyle/>
        <a:p>
          <a:endParaRPr lang="ru-RU"/>
        </a:p>
      </dgm:t>
    </dgm:pt>
    <dgm:pt modelId="{8D1EACF4-86EB-458C-A1F4-4C5605E2C7A2}" type="pres">
      <dgm:prSet presAssocID="{E778C2B0-A54E-417E-B090-BDC583DC095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942E4D7-1B63-4A39-A4F7-9B8F109D911C}" type="pres">
      <dgm:prSet presAssocID="{37B591C0-8048-4AF6-8A1E-B40FFB0292D6}" presName="hierRoot1" presStyleCnt="0"/>
      <dgm:spPr/>
    </dgm:pt>
    <dgm:pt modelId="{ABAE061B-8E07-4178-980B-AE3B4298B855}" type="pres">
      <dgm:prSet presAssocID="{37B591C0-8048-4AF6-8A1E-B40FFB0292D6}" presName="composite" presStyleCnt="0"/>
      <dgm:spPr/>
    </dgm:pt>
    <dgm:pt modelId="{E3195FEC-4B18-48F5-B5B1-A25FBDA25ABC}" type="pres">
      <dgm:prSet presAssocID="{37B591C0-8048-4AF6-8A1E-B40FFB0292D6}" presName="background" presStyleLbl="node0" presStyleIdx="0" presStyleCnt="1"/>
      <dgm:spPr/>
    </dgm:pt>
    <dgm:pt modelId="{FF405F56-0005-453B-825D-5D5FD6F30F6A}" type="pres">
      <dgm:prSet presAssocID="{37B591C0-8048-4AF6-8A1E-B40FFB0292D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EAAD33-506F-434B-BBBC-664CCF612A15}" type="pres">
      <dgm:prSet presAssocID="{37B591C0-8048-4AF6-8A1E-B40FFB0292D6}" presName="hierChild2" presStyleCnt="0"/>
      <dgm:spPr/>
    </dgm:pt>
    <dgm:pt modelId="{D29BA95F-DCF5-4980-88F9-0E2404F2ABF5}" type="pres">
      <dgm:prSet presAssocID="{919A39D3-3E1F-49AA-B742-17B23D30AE7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CEE9160-F354-4255-A706-F184656463EF}" type="pres">
      <dgm:prSet presAssocID="{39D3D414-2B58-45EC-AFE9-42DE16AE49C5}" presName="hierRoot2" presStyleCnt="0"/>
      <dgm:spPr/>
    </dgm:pt>
    <dgm:pt modelId="{BB254E89-E0AA-442C-B1CA-E834F6E8EF78}" type="pres">
      <dgm:prSet presAssocID="{39D3D414-2B58-45EC-AFE9-42DE16AE49C5}" presName="composite2" presStyleCnt="0"/>
      <dgm:spPr/>
    </dgm:pt>
    <dgm:pt modelId="{FAB904EA-F46D-4F00-8773-1E5CDD7F5286}" type="pres">
      <dgm:prSet presAssocID="{39D3D414-2B58-45EC-AFE9-42DE16AE49C5}" presName="background2" presStyleLbl="node2" presStyleIdx="0" presStyleCnt="2"/>
      <dgm:spPr/>
    </dgm:pt>
    <dgm:pt modelId="{279FAE7C-F6A1-41EC-8F10-009D258385A4}" type="pres">
      <dgm:prSet presAssocID="{39D3D414-2B58-45EC-AFE9-42DE16AE49C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17BA01-D54C-4E63-BB0E-50FEF353E2A6}" type="pres">
      <dgm:prSet presAssocID="{39D3D414-2B58-45EC-AFE9-42DE16AE49C5}" presName="hierChild3" presStyleCnt="0"/>
      <dgm:spPr/>
    </dgm:pt>
    <dgm:pt modelId="{4BCB5456-E428-4AF1-85D0-B7FD2F9A76E3}" type="pres">
      <dgm:prSet presAssocID="{36F7CFF6-807F-4597-9CD3-47541114C76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5A9AC44-DFE1-4348-8EE1-B7ADA3102586}" type="pres">
      <dgm:prSet presAssocID="{848EE830-787D-477C-94C9-5B3781496D11}" presName="hierRoot2" presStyleCnt="0"/>
      <dgm:spPr/>
    </dgm:pt>
    <dgm:pt modelId="{3482B254-8FB2-4E4C-9FA9-2AEC69DD1559}" type="pres">
      <dgm:prSet presAssocID="{848EE830-787D-477C-94C9-5B3781496D11}" presName="composite2" presStyleCnt="0"/>
      <dgm:spPr/>
    </dgm:pt>
    <dgm:pt modelId="{74494577-23B2-4709-A678-B5E1365D6658}" type="pres">
      <dgm:prSet presAssocID="{848EE830-787D-477C-94C9-5B3781496D11}" presName="background2" presStyleLbl="node2" presStyleIdx="1" presStyleCnt="2"/>
      <dgm:spPr/>
    </dgm:pt>
    <dgm:pt modelId="{96749200-4FB7-4748-A014-D03532EA2EE1}" type="pres">
      <dgm:prSet presAssocID="{848EE830-787D-477C-94C9-5B3781496D1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48289F-5A52-44C3-AB97-9F4C1FFA9250}" type="pres">
      <dgm:prSet presAssocID="{848EE830-787D-477C-94C9-5B3781496D11}" presName="hierChild3" presStyleCnt="0"/>
      <dgm:spPr/>
    </dgm:pt>
  </dgm:ptLst>
  <dgm:cxnLst>
    <dgm:cxn modelId="{BFEEF0F0-6C2B-4C78-8DA5-6476034A6F96}" type="presOf" srcId="{37B591C0-8048-4AF6-8A1E-B40FFB0292D6}" destId="{FF405F56-0005-453B-825D-5D5FD6F30F6A}" srcOrd="0" destOrd="0" presId="urn:microsoft.com/office/officeart/2005/8/layout/hierarchy1"/>
    <dgm:cxn modelId="{EAD509DF-4A75-44CC-8689-DED733019CE5}" type="presOf" srcId="{39D3D414-2B58-45EC-AFE9-42DE16AE49C5}" destId="{279FAE7C-F6A1-41EC-8F10-009D258385A4}" srcOrd="0" destOrd="0" presId="urn:microsoft.com/office/officeart/2005/8/layout/hierarchy1"/>
    <dgm:cxn modelId="{08CED083-143D-4A8B-A0D7-E7566E98233B}" type="presOf" srcId="{E778C2B0-A54E-417E-B090-BDC583DC0952}" destId="{8D1EACF4-86EB-458C-A1F4-4C5605E2C7A2}" srcOrd="0" destOrd="0" presId="urn:microsoft.com/office/officeart/2005/8/layout/hierarchy1"/>
    <dgm:cxn modelId="{22DBD528-9F95-4872-9677-E532BF017DF3}" srcId="{E778C2B0-A54E-417E-B090-BDC583DC0952}" destId="{37B591C0-8048-4AF6-8A1E-B40FFB0292D6}" srcOrd="0" destOrd="0" parTransId="{C1323799-5CCB-4952-976D-C454F28118DD}" sibTransId="{29289C87-B4D7-4174-8E9B-95BAA4C1D83A}"/>
    <dgm:cxn modelId="{85CAC02E-5C9C-4D5E-98E3-28E7F685AC30}" type="presOf" srcId="{848EE830-787D-477C-94C9-5B3781496D11}" destId="{96749200-4FB7-4748-A014-D03532EA2EE1}" srcOrd="0" destOrd="0" presId="urn:microsoft.com/office/officeart/2005/8/layout/hierarchy1"/>
    <dgm:cxn modelId="{E43913BE-9EDD-4E98-87C8-C48A2F340637}" srcId="{37B591C0-8048-4AF6-8A1E-B40FFB0292D6}" destId="{39D3D414-2B58-45EC-AFE9-42DE16AE49C5}" srcOrd="0" destOrd="0" parTransId="{919A39D3-3E1F-49AA-B742-17B23D30AE79}" sibTransId="{D8BF0470-9A93-4C8B-9C80-24D6EE481EC1}"/>
    <dgm:cxn modelId="{1B3CB10C-0D35-4C38-BFCB-9E58309426F5}" srcId="{37B591C0-8048-4AF6-8A1E-B40FFB0292D6}" destId="{848EE830-787D-477C-94C9-5B3781496D11}" srcOrd="1" destOrd="0" parTransId="{36F7CFF6-807F-4597-9CD3-47541114C768}" sibTransId="{544F4EDA-D7FF-48DB-8EB3-30FF15CB210C}"/>
    <dgm:cxn modelId="{77D16939-B4B0-4AAB-9C8D-0805A1C216E3}" type="presOf" srcId="{919A39D3-3E1F-49AA-B742-17B23D30AE79}" destId="{D29BA95F-DCF5-4980-88F9-0E2404F2ABF5}" srcOrd="0" destOrd="0" presId="urn:microsoft.com/office/officeart/2005/8/layout/hierarchy1"/>
    <dgm:cxn modelId="{C2DED792-9E13-48EB-A8CB-FDEDF2016014}" type="presOf" srcId="{36F7CFF6-807F-4597-9CD3-47541114C768}" destId="{4BCB5456-E428-4AF1-85D0-B7FD2F9A76E3}" srcOrd="0" destOrd="0" presId="urn:microsoft.com/office/officeart/2005/8/layout/hierarchy1"/>
    <dgm:cxn modelId="{3EC84203-482B-46D2-B788-C40B8819687B}" type="presParOf" srcId="{8D1EACF4-86EB-458C-A1F4-4C5605E2C7A2}" destId="{A942E4D7-1B63-4A39-A4F7-9B8F109D911C}" srcOrd="0" destOrd="0" presId="urn:microsoft.com/office/officeart/2005/8/layout/hierarchy1"/>
    <dgm:cxn modelId="{93FA3657-497A-41C7-BB07-8B784F216CDD}" type="presParOf" srcId="{A942E4D7-1B63-4A39-A4F7-9B8F109D911C}" destId="{ABAE061B-8E07-4178-980B-AE3B4298B855}" srcOrd="0" destOrd="0" presId="urn:microsoft.com/office/officeart/2005/8/layout/hierarchy1"/>
    <dgm:cxn modelId="{A789BA40-A9AA-44AE-A235-8F6590DF3CD5}" type="presParOf" srcId="{ABAE061B-8E07-4178-980B-AE3B4298B855}" destId="{E3195FEC-4B18-48F5-B5B1-A25FBDA25ABC}" srcOrd="0" destOrd="0" presId="urn:microsoft.com/office/officeart/2005/8/layout/hierarchy1"/>
    <dgm:cxn modelId="{1ACCD5B1-DB4D-43AE-A00C-EBCC3DF0F05E}" type="presParOf" srcId="{ABAE061B-8E07-4178-980B-AE3B4298B855}" destId="{FF405F56-0005-453B-825D-5D5FD6F30F6A}" srcOrd="1" destOrd="0" presId="urn:microsoft.com/office/officeart/2005/8/layout/hierarchy1"/>
    <dgm:cxn modelId="{F59C2081-F2BB-438B-A57F-C93FFADDF440}" type="presParOf" srcId="{A942E4D7-1B63-4A39-A4F7-9B8F109D911C}" destId="{89EAAD33-506F-434B-BBBC-664CCF612A15}" srcOrd="1" destOrd="0" presId="urn:microsoft.com/office/officeart/2005/8/layout/hierarchy1"/>
    <dgm:cxn modelId="{9FA468E1-CECC-48D3-83AF-6ADC5079A8BB}" type="presParOf" srcId="{89EAAD33-506F-434B-BBBC-664CCF612A15}" destId="{D29BA95F-DCF5-4980-88F9-0E2404F2ABF5}" srcOrd="0" destOrd="0" presId="urn:microsoft.com/office/officeart/2005/8/layout/hierarchy1"/>
    <dgm:cxn modelId="{74AF6820-DFFE-4483-8750-BB41754E98A3}" type="presParOf" srcId="{89EAAD33-506F-434B-BBBC-664CCF612A15}" destId="{3CEE9160-F354-4255-A706-F184656463EF}" srcOrd="1" destOrd="0" presId="urn:microsoft.com/office/officeart/2005/8/layout/hierarchy1"/>
    <dgm:cxn modelId="{CC258592-0942-4699-9DEB-3971676B3012}" type="presParOf" srcId="{3CEE9160-F354-4255-A706-F184656463EF}" destId="{BB254E89-E0AA-442C-B1CA-E834F6E8EF78}" srcOrd="0" destOrd="0" presId="urn:microsoft.com/office/officeart/2005/8/layout/hierarchy1"/>
    <dgm:cxn modelId="{AA02E6A4-AC4D-4A0A-B013-5ED5ABE6EDBA}" type="presParOf" srcId="{BB254E89-E0AA-442C-B1CA-E834F6E8EF78}" destId="{FAB904EA-F46D-4F00-8773-1E5CDD7F5286}" srcOrd="0" destOrd="0" presId="urn:microsoft.com/office/officeart/2005/8/layout/hierarchy1"/>
    <dgm:cxn modelId="{227A209B-4548-4A05-ADF6-7E0AC1F0C386}" type="presParOf" srcId="{BB254E89-E0AA-442C-B1CA-E834F6E8EF78}" destId="{279FAE7C-F6A1-41EC-8F10-009D258385A4}" srcOrd="1" destOrd="0" presId="urn:microsoft.com/office/officeart/2005/8/layout/hierarchy1"/>
    <dgm:cxn modelId="{0F3A1183-7598-420D-BBEF-E28C58653120}" type="presParOf" srcId="{3CEE9160-F354-4255-A706-F184656463EF}" destId="{B417BA01-D54C-4E63-BB0E-50FEF353E2A6}" srcOrd="1" destOrd="0" presId="urn:microsoft.com/office/officeart/2005/8/layout/hierarchy1"/>
    <dgm:cxn modelId="{070C24CF-EC71-4CE5-99A7-2F688B746FC5}" type="presParOf" srcId="{89EAAD33-506F-434B-BBBC-664CCF612A15}" destId="{4BCB5456-E428-4AF1-85D0-B7FD2F9A76E3}" srcOrd="2" destOrd="0" presId="urn:microsoft.com/office/officeart/2005/8/layout/hierarchy1"/>
    <dgm:cxn modelId="{B463AC23-6277-462D-AB83-7FAFFB91BF4C}" type="presParOf" srcId="{89EAAD33-506F-434B-BBBC-664CCF612A15}" destId="{D5A9AC44-DFE1-4348-8EE1-B7ADA3102586}" srcOrd="3" destOrd="0" presId="urn:microsoft.com/office/officeart/2005/8/layout/hierarchy1"/>
    <dgm:cxn modelId="{DA5FB1C5-D5D1-4FD5-B25E-C9ED88367ABA}" type="presParOf" srcId="{D5A9AC44-DFE1-4348-8EE1-B7ADA3102586}" destId="{3482B254-8FB2-4E4C-9FA9-2AEC69DD1559}" srcOrd="0" destOrd="0" presId="urn:microsoft.com/office/officeart/2005/8/layout/hierarchy1"/>
    <dgm:cxn modelId="{440ABD04-68E2-4227-8FED-C3A582ECB285}" type="presParOf" srcId="{3482B254-8FB2-4E4C-9FA9-2AEC69DD1559}" destId="{74494577-23B2-4709-A678-B5E1365D6658}" srcOrd="0" destOrd="0" presId="urn:microsoft.com/office/officeart/2005/8/layout/hierarchy1"/>
    <dgm:cxn modelId="{CCFDDC3D-7EEE-4AF2-95C3-45D0FEA673E5}" type="presParOf" srcId="{3482B254-8FB2-4E4C-9FA9-2AEC69DD1559}" destId="{96749200-4FB7-4748-A014-D03532EA2EE1}" srcOrd="1" destOrd="0" presId="urn:microsoft.com/office/officeart/2005/8/layout/hierarchy1"/>
    <dgm:cxn modelId="{43F03037-6AE8-462F-9ACD-CF8060D3FE59}" type="presParOf" srcId="{D5A9AC44-DFE1-4348-8EE1-B7ADA3102586}" destId="{1848289F-5A52-44C3-AB97-9F4C1FFA925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A4A15B-4428-47C6-B171-DEDC373C180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15AEC2-2F7C-4CBE-95DD-8C2D3931F8DA}">
      <dgm:prSet phldrT="[Текст]" custT="1"/>
      <dgm:spPr/>
      <dgm:t>
        <a:bodyPr/>
        <a:lstStyle/>
        <a:p>
          <a:r>
            <a:rPr lang="ru-RU" sz="1200" b="1" dirty="0" smtClean="0"/>
            <a:t>Начальное образование</a:t>
          </a:r>
          <a:endParaRPr lang="ru-RU" sz="1200" b="1" dirty="0"/>
        </a:p>
      </dgm:t>
    </dgm:pt>
    <dgm:pt modelId="{40D788F1-1A7F-4085-B233-4E6F2FB8BA3D}" type="parTrans" cxnId="{19F30F15-97DD-4EBC-A909-5378B810F500}">
      <dgm:prSet/>
      <dgm:spPr/>
      <dgm:t>
        <a:bodyPr/>
        <a:lstStyle/>
        <a:p>
          <a:endParaRPr lang="ru-RU"/>
        </a:p>
      </dgm:t>
    </dgm:pt>
    <dgm:pt modelId="{F706C20B-3FC8-489E-AE56-731743812BCF}" type="sibTrans" cxnId="{19F30F15-97DD-4EBC-A909-5378B810F500}">
      <dgm:prSet/>
      <dgm:spPr/>
      <dgm:t>
        <a:bodyPr/>
        <a:lstStyle/>
        <a:p>
          <a:endParaRPr lang="ru-RU"/>
        </a:p>
      </dgm:t>
    </dgm:pt>
    <dgm:pt modelId="{326C7B9D-EF35-44CB-B558-09B4C0F81092}">
      <dgm:prSet phldrT="[Текст]" custT="1"/>
      <dgm:spPr/>
      <dgm:t>
        <a:bodyPr/>
        <a:lstStyle/>
        <a:p>
          <a:r>
            <a:rPr lang="ru-RU" sz="1800" b="1" dirty="0" smtClean="0"/>
            <a:t>Создание условий для базовой подготовки по математике</a:t>
          </a:r>
          <a:endParaRPr lang="ru-RU" sz="1800" b="1" dirty="0"/>
        </a:p>
      </dgm:t>
    </dgm:pt>
    <dgm:pt modelId="{10476569-2145-4331-ABF3-D01B4D43C677}" type="parTrans" cxnId="{D20F6ABF-2ED8-46BA-B696-7E2C09513A49}">
      <dgm:prSet/>
      <dgm:spPr/>
      <dgm:t>
        <a:bodyPr/>
        <a:lstStyle/>
        <a:p>
          <a:endParaRPr lang="ru-RU"/>
        </a:p>
      </dgm:t>
    </dgm:pt>
    <dgm:pt modelId="{555B255A-7021-4A11-A7FD-08CBCE165D10}" type="sibTrans" cxnId="{D20F6ABF-2ED8-46BA-B696-7E2C09513A49}">
      <dgm:prSet/>
      <dgm:spPr/>
      <dgm:t>
        <a:bodyPr/>
        <a:lstStyle/>
        <a:p>
          <a:endParaRPr lang="ru-RU"/>
        </a:p>
      </dgm:t>
    </dgm:pt>
    <dgm:pt modelId="{386989B5-6FC8-4A52-B36B-B4189483B83B}">
      <dgm:prSet phldrT="[Текст]" custT="1"/>
      <dgm:spPr/>
      <dgm:t>
        <a:bodyPr/>
        <a:lstStyle/>
        <a:p>
          <a:r>
            <a:rPr lang="ru-RU" sz="1200" b="1" dirty="0" smtClean="0"/>
            <a:t>Основное образование</a:t>
          </a:r>
          <a:endParaRPr lang="ru-RU" sz="1200" b="1" dirty="0"/>
        </a:p>
      </dgm:t>
    </dgm:pt>
    <dgm:pt modelId="{5545C825-8055-41BE-A991-11A06B827E0D}" type="parTrans" cxnId="{30D329A4-E83A-4AE5-B750-A69755594294}">
      <dgm:prSet/>
      <dgm:spPr/>
      <dgm:t>
        <a:bodyPr/>
        <a:lstStyle/>
        <a:p>
          <a:endParaRPr lang="ru-RU"/>
        </a:p>
      </dgm:t>
    </dgm:pt>
    <dgm:pt modelId="{6B3F6E92-8EFA-4873-BF95-046B752AE53B}" type="sibTrans" cxnId="{30D329A4-E83A-4AE5-B750-A69755594294}">
      <dgm:prSet/>
      <dgm:spPr/>
      <dgm:t>
        <a:bodyPr/>
        <a:lstStyle/>
        <a:p>
          <a:endParaRPr lang="ru-RU"/>
        </a:p>
      </dgm:t>
    </dgm:pt>
    <dgm:pt modelId="{702A6AC6-F4EC-40ED-9D9D-2C8C82E547A6}">
      <dgm:prSet phldrT="[Текст]" custT="1"/>
      <dgm:spPr/>
      <dgm:t>
        <a:bodyPr/>
        <a:lstStyle/>
        <a:p>
          <a:r>
            <a:rPr lang="ru-RU" sz="1400" b="1" dirty="0" smtClean="0"/>
            <a:t>Пропедевтика профильного и углубленного изучения математики в 5-6 классах </a:t>
          </a:r>
          <a:endParaRPr lang="ru-RU" sz="1400" b="1" dirty="0"/>
        </a:p>
      </dgm:t>
    </dgm:pt>
    <dgm:pt modelId="{EF4B1BDF-43EB-4E36-9902-7AEAF26B61DB}" type="parTrans" cxnId="{BFD4FDA9-2477-4773-8F15-984096CB9E9F}">
      <dgm:prSet/>
      <dgm:spPr/>
      <dgm:t>
        <a:bodyPr/>
        <a:lstStyle/>
        <a:p>
          <a:endParaRPr lang="ru-RU"/>
        </a:p>
      </dgm:t>
    </dgm:pt>
    <dgm:pt modelId="{F39366F5-2104-43AF-8045-3FA212B7EDE5}" type="sibTrans" cxnId="{BFD4FDA9-2477-4773-8F15-984096CB9E9F}">
      <dgm:prSet/>
      <dgm:spPr/>
      <dgm:t>
        <a:bodyPr/>
        <a:lstStyle/>
        <a:p>
          <a:endParaRPr lang="ru-RU"/>
        </a:p>
      </dgm:t>
    </dgm:pt>
    <dgm:pt modelId="{564ACC5B-A3D6-423A-A096-C1B094DBC69D}">
      <dgm:prSet phldrT="[Текст]" custT="1"/>
      <dgm:spPr/>
      <dgm:t>
        <a:bodyPr/>
        <a:lstStyle/>
        <a:p>
          <a:r>
            <a:rPr lang="ru-RU" sz="1400" b="1" dirty="0" smtClean="0"/>
            <a:t>Углубление и </a:t>
          </a:r>
          <a:r>
            <a:rPr lang="ru-RU" sz="1400" b="1" dirty="0" err="1" smtClean="0"/>
            <a:t>профилизация</a:t>
          </a:r>
          <a:r>
            <a:rPr lang="ru-RU" sz="1400" b="1" dirty="0" smtClean="0"/>
            <a:t> математического образования в 7-9 классах</a:t>
          </a:r>
          <a:endParaRPr lang="ru-RU" sz="1400" b="1" dirty="0"/>
        </a:p>
      </dgm:t>
    </dgm:pt>
    <dgm:pt modelId="{294F1654-ABBD-4D80-8224-4A030AA81335}" type="parTrans" cxnId="{DFF11B07-F95C-4329-99F1-91473F222F11}">
      <dgm:prSet/>
      <dgm:spPr/>
      <dgm:t>
        <a:bodyPr/>
        <a:lstStyle/>
        <a:p>
          <a:endParaRPr lang="ru-RU"/>
        </a:p>
      </dgm:t>
    </dgm:pt>
    <dgm:pt modelId="{F1357F9A-002F-4F4D-A810-99AD333DF61E}" type="sibTrans" cxnId="{DFF11B07-F95C-4329-99F1-91473F222F11}">
      <dgm:prSet/>
      <dgm:spPr/>
      <dgm:t>
        <a:bodyPr/>
        <a:lstStyle/>
        <a:p>
          <a:endParaRPr lang="ru-RU"/>
        </a:p>
      </dgm:t>
    </dgm:pt>
    <dgm:pt modelId="{95070A4A-613E-495B-9DA4-5ECADDFF7991}">
      <dgm:prSet phldrT="[Текст]" custT="1"/>
      <dgm:spPr/>
      <dgm:t>
        <a:bodyPr/>
        <a:lstStyle/>
        <a:p>
          <a:r>
            <a:rPr lang="ru-RU" sz="1200" b="1" dirty="0" smtClean="0"/>
            <a:t>Среднее образование</a:t>
          </a:r>
          <a:endParaRPr lang="ru-RU" sz="1200" b="1" dirty="0"/>
        </a:p>
      </dgm:t>
    </dgm:pt>
    <dgm:pt modelId="{06B29046-4D69-43B8-B2DD-9F18A5D6EC95}" type="parTrans" cxnId="{F163893E-DE7E-42C9-96C1-257C9D939DD6}">
      <dgm:prSet/>
      <dgm:spPr/>
      <dgm:t>
        <a:bodyPr/>
        <a:lstStyle/>
        <a:p>
          <a:endParaRPr lang="ru-RU"/>
        </a:p>
      </dgm:t>
    </dgm:pt>
    <dgm:pt modelId="{D0DB24B8-FADB-4D7B-9DE1-CB1E803EAD56}" type="sibTrans" cxnId="{F163893E-DE7E-42C9-96C1-257C9D939DD6}">
      <dgm:prSet/>
      <dgm:spPr/>
      <dgm:t>
        <a:bodyPr/>
        <a:lstStyle/>
        <a:p>
          <a:endParaRPr lang="ru-RU"/>
        </a:p>
      </dgm:t>
    </dgm:pt>
    <dgm:pt modelId="{5BD2D886-D63A-454E-B5AE-98A5FEAE7F19}">
      <dgm:prSet phldrT="[Текст]" custT="1"/>
      <dgm:spPr/>
      <dgm:t>
        <a:bodyPr/>
        <a:lstStyle/>
        <a:p>
          <a:r>
            <a:rPr lang="ru-RU" sz="1800" b="1" dirty="0" smtClean="0"/>
            <a:t>Продолжение углубления и </a:t>
          </a:r>
          <a:r>
            <a:rPr lang="ru-RU" sz="1800" b="1" dirty="0" err="1" smtClean="0"/>
            <a:t>профилизации</a:t>
          </a:r>
          <a:r>
            <a:rPr lang="ru-RU" sz="1800" b="1" dirty="0" smtClean="0"/>
            <a:t>  образования </a:t>
          </a:r>
          <a:endParaRPr lang="ru-RU" sz="1800" b="1" dirty="0"/>
        </a:p>
      </dgm:t>
    </dgm:pt>
    <dgm:pt modelId="{42D4837B-53AB-4A86-9DB0-E75FF9B38670}" type="parTrans" cxnId="{8EAA30EB-B514-41D6-A456-F4802BC94E2F}">
      <dgm:prSet/>
      <dgm:spPr/>
      <dgm:t>
        <a:bodyPr/>
        <a:lstStyle/>
        <a:p>
          <a:endParaRPr lang="ru-RU"/>
        </a:p>
      </dgm:t>
    </dgm:pt>
    <dgm:pt modelId="{4E8393A3-02A1-4825-883B-CE9D2881F39D}" type="sibTrans" cxnId="{8EAA30EB-B514-41D6-A456-F4802BC94E2F}">
      <dgm:prSet/>
      <dgm:spPr/>
      <dgm:t>
        <a:bodyPr/>
        <a:lstStyle/>
        <a:p>
          <a:endParaRPr lang="ru-RU"/>
        </a:p>
      </dgm:t>
    </dgm:pt>
    <dgm:pt modelId="{099D831D-D9BE-421D-9297-63D5BDE07268}" type="pres">
      <dgm:prSet presAssocID="{84A4A15B-4428-47C6-B171-DEDC373C18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BD2D23-3885-495B-804E-FA84036BE150}" type="pres">
      <dgm:prSet presAssocID="{7415AEC2-2F7C-4CBE-95DD-8C2D3931F8DA}" presName="composite" presStyleCnt="0"/>
      <dgm:spPr/>
    </dgm:pt>
    <dgm:pt modelId="{FEE8A7AA-295D-49C0-8021-0CD1749256A2}" type="pres">
      <dgm:prSet presAssocID="{7415AEC2-2F7C-4CBE-95DD-8C2D3931F8D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E318D-EAB2-4A13-B51D-AD49A1065928}" type="pres">
      <dgm:prSet presAssocID="{7415AEC2-2F7C-4CBE-95DD-8C2D3931F8D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BA78C-B126-4CEB-B839-91C96DCAA809}" type="pres">
      <dgm:prSet presAssocID="{F706C20B-3FC8-489E-AE56-731743812BCF}" presName="sp" presStyleCnt="0"/>
      <dgm:spPr/>
    </dgm:pt>
    <dgm:pt modelId="{A638A43A-1FFD-4F5C-8F15-7C5151BA70DC}" type="pres">
      <dgm:prSet presAssocID="{386989B5-6FC8-4A52-B36B-B4189483B83B}" presName="composite" presStyleCnt="0"/>
      <dgm:spPr/>
    </dgm:pt>
    <dgm:pt modelId="{64E1D2ED-1E27-41FC-8AEB-C3C45DD40CBD}" type="pres">
      <dgm:prSet presAssocID="{386989B5-6FC8-4A52-B36B-B4189483B83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60168-E377-49EB-A406-1FEFC7EA1DCB}" type="pres">
      <dgm:prSet presAssocID="{386989B5-6FC8-4A52-B36B-B4189483B83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31A45-DCD7-49C6-B4DF-81001DF42FBA}" type="pres">
      <dgm:prSet presAssocID="{6B3F6E92-8EFA-4873-BF95-046B752AE53B}" presName="sp" presStyleCnt="0"/>
      <dgm:spPr/>
    </dgm:pt>
    <dgm:pt modelId="{CBF528D5-D367-4AAA-B715-4E9F12A796D8}" type="pres">
      <dgm:prSet presAssocID="{95070A4A-613E-495B-9DA4-5ECADDFF7991}" presName="composite" presStyleCnt="0"/>
      <dgm:spPr/>
    </dgm:pt>
    <dgm:pt modelId="{ED937FB8-2BBF-4EC3-A69A-8DFF08E98436}" type="pres">
      <dgm:prSet presAssocID="{95070A4A-613E-495B-9DA4-5ECADDFF799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EF2BF-C59B-4EBD-A9D6-CF8A2151610D}" type="pres">
      <dgm:prSet presAssocID="{95070A4A-613E-495B-9DA4-5ECADDFF799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B1DCC9-C460-4185-B2DD-86AB98A220CB}" type="presOf" srcId="{386989B5-6FC8-4A52-B36B-B4189483B83B}" destId="{64E1D2ED-1E27-41FC-8AEB-C3C45DD40CBD}" srcOrd="0" destOrd="0" presId="urn:microsoft.com/office/officeart/2005/8/layout/chevron2"/>
    <dgm:cxn modelId="{AC48659D-6217-4490-A432-4DF4A4B1DB6A}" type="presOf" srcId="{326C7B9D-EF35-44CB-B558-09B4C0F81092}" destId="{628E318D-EAB2-4A13-B51D-AD49A1065928}" srcOrd="0" destOrd="0" presId="urn:microsoft.com/office/officeart/2005/8/layout/chevron2"/>
    <dgm:cxn modelId="{A53688A6-8748-41CB-9227-BF8CA72B4289}" type="presOf" srcId="{5BD2D886-D63A-454E-B5AE-98A5FEAE7F19}" destId="{DEFEF2BF-C59B-4EBD-A9D6-CF8A2151610D}" srcOrd="0" destOrd="0" presId="urn:microsoft.com/office/officeart/2005/8/layout/chevron2"/>
    <dgm:cxn modelId="{D20F6ABF-2ED8-46BA-B696-7E2C09513A49}" srcId="{7415AEC2-2F7C-4CBE-95DD-8C2D3931F8DA}" destId="{326C7B9D-EF35-44CB-B558-09B4C0F81092}" srcOrd="0" destOrd="0" parTransId="{10476569-2145-4331-ABF3-D01B4D43C677}" sibTransId="{555B255A-7021-4A11-A7FD-08CBCE165D10}"/>
    <dgm:cxn modelId="{BFD4FDA9-2477-4773-8F15-984096CB9E9F}" srcId="{386989B5-6FC8-4A52-B36B-B4189483B83B}" destId="{702A6AC6-F4EC-40ED-9D9D-2C8C82E547A6}" srcOrd="0" destOrd="0" parTransId="{EF4B1BDF-43EB-4E36-9902-7AEAF26B61DB}" sibTransId="{F39366F5-2104-43AF-8045-3FA212B7EDE5}"/>
    <dgm:cxn modelId="{C75534AF-73C9-42A6-83AF-C37F2E523D70}" type="presOf" srcId="{702A6AC6-F4EC-40ED-9D9D-2C8C82E547A6}" destId="{8F760168-E377-49EB-A406-1FEFC7EA1DCB}" srcOrd="0" destOrd="0" presId="urn:microsoft.com/office/officeart/2005/8/layout/chevron2"/>
    <dgm:cxn modelId="{C6A14263-3D9D-43AE-A00A-B272F82B24DC}" type="presOf" srcId="{564ACC5B-A3D6-423A-A096-C1B094DBC69D}" destId="{8F760168-E377-49EB-A406-1FEFC7EA1DCB}" srcOrd="0" destOrd="1" presId="urn:microsoft.com/office/officeart/2005/8/layout/chevron2"/>
    <dgm:cxn modelId="{F163893E-DE7E-42C9-96C1-257C9D939DD6}" srcId="{84A4A15B-4428-47C6-B171-DEDC373C1809}" destId="{95070A4A-613E-495B-9DA4-5ECADDFF7991}" srcOrd="2" destOrd="0" parTransId="{06B29046-4D69-43B8-B2DD-9F18A5D6EC95}" sibTransId="{D0DB24B8-FADB-4D7B-9DE1-CB1E803EAD56}"/>
    <dgm:cxn modelId="{19F30F15-97DD-4EBC-A909-5378B810F500}" srcId="{84A4A15B-4428-47C6-B171-DEDC373C1809}" destId="{7415AEC2-2F7C-4CBE-95DD-8C2D3931F8DA}" srcOrd="0" destOrd="0" parTransId="{40D788F1-1A7F-4085-B233-4E6F2FB8BA3D}" sibTransId="{F706C20B-3FC8-489E-AE56-731743812BCF}"/>
    <dgm:cxn modelId="{30D329A4-E83A-4AE5-B750-A69755594294}" srcId="{84A4A15B-4428-47C6-B171-DEDC373C1809}" destId="{386989B5-6FC8-4A52-B36B-B4189483B83B}" srcOrd="1" destOrd="0" parTransId="{5545C825-8055-41BE-A991-11A06B827E0D}" sibTransId="{6B3F6E92-8EFA-4873-BF95-046B752AE53B}"/>
    <dgm:cxn modelId="{DFF11B07-F95C-4329-99F1-91473F222F11}" srcId="{386989B5-6FC8-4A52-B36B-B4189483B83B}" destId="{564ACC5B-A3D6-423A-A096-C1B094DBC69D}" srcOrd="1" destOrd="0" parTransId="{294F1654-ABBD-4D80-8224-4A030AA81335}" sibTransId="{F1357F9A-002F-4F4D-A810-99AD333DF61E}"/>
    <dgm:cxn modelId="{B525694F-C319-4166-BB41-4608B7B193AB}" type="presOf" srcId="{7415AEC2-2F7C-4CBE-95DD-8C2D3931F8DA}" destId="{FEE8A7AA-295D-49C0-8021-0CD1749256A2}" srcOrd="0" destOrd="0" presId="urn:microsoft.com/office/officeart/2005/8/layout/chevron2"/>
    <dgm:cxn modelId="{8EAA30EB-B514-41D6-A456-F4802BC94E2F}" srcId="{95070A4A-613E-495B-9DA4-5ECADDFF7991}" destId="{5BD2D886-D63A-454E-B5AE-98A5FEAE7F19}" srcOrd="0" destOrd="0" parTransId="{42D4837B-53AB-4A86-9DB0-E75FF9B38670}" sibTransId="{4E8393A3-02A1-4825-883B-CE9D2881F39D}"/>
    <dgm:cxn modelId="{9F77C551-3051-4D98-8E78-5AB6EB252243}" type="presOf" srcId="{95070A4A-613E-495B-9DA4-5ECADDFF7991}" destId="{ED937FB8-2BBF-4EC3-A69A-8DFF08E98436}" srcOrd="0" destOrd="0" presId="urn:microsoft.com/office/officeart/2005/8/layout/chevron2"/>
    <dgm:cxn modelId="{109F53A6-0107-4CD9-A1CD-D08B9A6DF682}" type="presOf" srcId="{84A4A15B-4428-47C6-B171-DEDC373C1809}" destId="{099D831D-D9BE-421D-9297-63D5BDE07268}" srcOrd="0" destOrd="0" presId="urn:microsoft.com/office/officeart/2005/8/layout/chevron2"/>
    <dgm:cxn modelId="{F1E3B1CE-2515-4716-BB93-AE3AD960690E}" type="presParOf" srcId="{099D831D-D9BE-421D-9297-63D5BDE07268}" destId="{EFBD2D23-3885-495B-804E-FA84036BE150}" srcOrd="0" destOrd="0" presId="urn:microsoft.com/office/officeart/2005/8/layout/chevron2"/>
    <dgm:cxn modelId="{DF2484DD-B970-4697-A5D9-C57217736D06}" type="presParOf" srcId="{EFBD2D23-3885-495B-804E-FA84036BE150}" destId="{FEE8A7AA-295D-49C0-8021-0CD1749256A2}" srcOrd="0" destOrd="0" presId="urn:microsoft.com/office/officeart/2005/8/layout/chevron2"/>
    <dgm:cxn modelId="{72833EDC-217B-4B1A-8FF0-8DE1D9B53C58}" type="presParOf" srcId="{EFBD2D23-3885-495B-804E-FA84036BE150}" destId="{628E318D-EAB2-4A13-B51D-AD49A1065928}" srcOrd="1" destOrd="0" presId="urn:microsoft.com/office/officeart/2005/8/layout/chevron2"/>
    <dgm:cxn modelId="{71D1BE17-7FB9-40C9-8394-69E31A174DD9}" type="presParOf" srcId="{099D831D-D9BE-421D-9297-63D5BDE07268}" destId="{5C4BA78C-B126-4CEB-B839-91C96DCAA809}" srcOrd="1" destOrd="0" presId="urn:microsoft.com/office/officeart/2005/8/layout/chevron2"/>
    <dgm:cxn modelId="{206FE4AE-802C-44EB-987C-713A87EE85D0}" type="presParOf" srcId="{099D831D-D9BE-421D-9297-63D5BDE07268}" destId="{A638A43A-1FFD-4F5C-8F15-7C5151BA70DC}" srcOrd="2" destOrd="0" presId="urn:microsoft.com/office/officeart/2005/8/layout/chevron2"/>
    <dgm:cxn modelId="{28F7FAED-A2B6-403C-8DCF-0658E71727AC}" type="presParOf" srcId="{A638A43A-1FFD-4F5C-8F15-7C5151BA70DC}" destId="{64E1D2ED-1E27-41FC-8AEB-C3C45DD40CBD}" srcOrd="0" destOrd="0" presId="urn:microsoft.com/office/officeart/2005/8/layout/chevron2"/>
    <dgm:cxn modelId="{5581C2A3-5F9C-4E29-8F57-7C4B9996E76B}" type="presParOf" srcId="{A638A43A-1FFD-4F5C-8F15-7C5151BA70DC}" destId="{8F760168-E377-49EB-A406-1FEFC7EA1DCB}" srcOrd="1" destOrd="0" presId="urn:microsoft.com/office/officeart/2005/8/layout/chevron2"/>
    <dgm:cxn modelId="{9A1D6E56-FC46-47C2-B292-AB98354A28F8}" type="presParOf" srcId="{099D831D-D9BE-421D-9297-63D5BDE07268}" destId="{CF131A45-DCD7-49C6-B4DF-81001DF42FBA}" srcOrd="3" destOrd="0" presId="urn:microsoft.com/office/officeart/2005/8/layout/chevron2"/>
    <dgm:cxn modelId="{77BE0827-DE5D-4CA3-8718-9D5B607FDB47}" type="presParOf" srcId="{099D831D-D9BE-421D-9297-63D5BDE07268}" destId="{CBF528D5-D367-4AAA-B715-4E9F12A796D8}" srcOrd="4" destOrd="0" presId="urn:microsoft.com/office/officeart/2005/8/layout/chevron2"/>
    <dgm:cxn modelId="{DE9B594A-8DF4-4C62-9EAC-5AF6922D9464}" type="presParOf" srcId="{CBF528D5-D367-4AAA-B715-4E9F12A796D8}" destId="{ED937FB8-2BBF-4EC3-A69A-8DFF08E98436}" srcOrd="0" destOrd="0" presId="urn:microsoft.com/office/officeart/2005/8/layout/chevron2"/>
    <dgm:cxn modelId="{47C68923-F1BE-4E7F-BE65-2296B95B05E3}" type="presParOf" srcId="{CBF528D5-D367-4AAA-B715-4E9F12A796D8}" destId="{DEFEF2BF-C59B-4EBD-A9D6-CF8A2151610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78C2B0-A54E-417E-B090-BDC583DC0952}" type="doc">
      <dgm:prSet loTypeId="urn:microsoft.com/office/officeart/2005/8/layout/hierarchy1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9D3D414-2B58-45EC-AFE9-42DE16AE49C5}">
      <dgm:prSet phldrT="[Текст]" custT="1"/>
      <dgm:spPr/>
      <dgm:t>
        <a:bodyPr/>
        <a:lstStyle/>
        <a:p>
          <a:r>
            <a:rPr lang="ru-RU" sz="1800" b="1" dirty="0" smtClean="0"/>
            <a:t>Результаты рейтинга</a:t>
          </a:r>
          <a:endParaRPr lang="ru-RU" sz="1800" b="1" dirty="0"/>
        </a:p>
      </dgm:t>
    </dgm:pt>
    <dgm:pt modelId="{919A39D3-3E1F-49AA-B742-17B23D30AE79}" type="parTrans" cxnId="{E43913BE-9EDD-4E98-87C8-C48A2F340637}">
      <dgm:prSet/>
      <dgm:spPr/>
      <dgm:t>
        <a:bodyPr/>
        <a:lstStyle/>
        <a:p>
          <a:endParaRPr lang="ru-RU"/>
        </a:p>
      </dgm:t>
    </dgm:pt>
    <dgm:pt modelId="{D8BF0470-9A93-4C8B-9C80-24D6EE481EC1}" type="sibTrans" cxnId="{E43913BE-9EDD-4E98-87C8-C48A2F340637}">
      <dgm:prSet/>
      <dgm:spPr/>
      <dgm:t>
        <a:bodyPr/>
        <a:lstStyle/>
        <a:p>
          <a:endParaRPr lang="ru-RU"/>
        </a:p>
      </dgm:t>
    </dgm:pt>
    <dgm:pt modelId="{51AFC982-76FE-4D29-B634-FB4A24D631EE}">
      <dgm:prSet phldrT="[Текст]" custT="1"/>
      <dgm:spPr/>
      <dgm:t>
        <a:bodyPr/>
        <a:lstStyle/>
        <a:p>
          <a:r>
            <a:rPr lang="ru-RU" sz="1800" b="1" dirty="0" smtClean="0"/>
            <a:t>Собеседование</a:t>
          </a:r>
        </a:p>
        <a:p>
          <a:r>
            <a:rPr lang="ru-RU" sz="1800" b="1" dirty="0" smtClean="0"/>
            <a:t>(конец июня)</a:t>
          </a:r>
          <a:endParaRPr lang="ru-RU" sz="1800" b="1" dirty="0"/>
        </a:p>
      </dgm:t>
    </dgm:pt>
    <dgm:pt modelId="{032E7B67-B6B1-43C9-A0BB-9263A7A3C971}" type="parTrans" cxnId="{28A8498F-7F8C-4501-BB45-A322B1207C89}">
      <dgm:prSet/>
      <dgm:spPr/>
      <dgm:t>
        <a:bodyPr/>
        <a:lstStyle/>
        <a:p>
          <a:endParaRPr lang="ru-RU"/>
        </a:p>
      </dgm:t>
    </dgm:pt>
    <dgm:pt modelId="{E61CE7D5-2243-40F9-B59E-0F4DC5ADE876}" type="sibTrans" cxnId="{28A8498F-7F8C-4501-BB45-A322B1207C89}">
      <dgm:prSet/>
      <dgm:spPr/>
      <dgm:t>
        <a:bodyPr/>
        <a:lstStyle/>
        <a:p>
          <a:endParaRPr lang="ru-RU"/>
        </a:p>
      </dgm:t>
    </dgm:pt>
    <dgm:pt modelId="{37B591C0-8048-4AF6-8A1E-B40FFB0292D6}">
      <dgm:prSet custT="1"/>
      <dgm:spPr/>
      <dgm:t>
        <a:bodyPr/>
        <a:lstStyle/>
        <a:p>
          <a:r>
            <a:rPr lang="ru-RU" sz="1800" b="1" dirty="0" smtClean="0"/>
            <a:t>Заявление родителей</a:t>
          </a:r>
          <a:endParaRPr lang="ru-RU" sz="1800" b="1" dirty="0"/>
        </a:p>
      </dgm:t>
    </dgm:pt>
    <dgm:pt modelId="{C1323799-5CCB-4952-976D-C454F28118DD}" type="parTrans" cxnId="{22DBD528-9F95-4872-9677-E532BF017DF3}">
      <dgm:prSet/>
      <dgm:spPr/>
      <dgm:t>
        <a:bodyPr/>
        <a:lstStyle/>
        <a:p>
          <a:endParaRPr lang="ru-RU"/>
        </a:p>
      </dgm:t>
    </dgm:pt>
    <dgm:pt modelId="{29289C87-B4D7-4174-8E9B-95BAA4C1D83A}" type="sibTrans" cxnId="{22DBD528-9F95-4872-9677-E532BF017DF3}">
      <dgm:prSet/>
      <dgm:spPr/>
      <dgm:t>
        <a:bodyPr/>
        <a:lstStyle/>
        <a:p>
          <a:endParaRPr lang="ru-RU"/>
        </a:p>
      </dgm:t>
    </dgm:pt>
    <dgm:pt modelId="{7A0929BD-56E3-45ED-9038-4E786B37130B}">
      <dgm:prSet phldrT="[Текст]" custT="1"/>
      <dgm:spPr/>
      <dgm:t>
        <a:bodyPr/>
        <a:lstStyle/>
        <a:p>
          <a:r>
            <a:rPr lang="ru-RU" sz="1800" dirty="0" smtClean="0"/>
            <a:t> </a:t>
          </a:r>
          <a:r>
            <a:rPr lang="ru-RU" sz="1800" b="1" dirty="0" smtClean="0"/>
            <a:t>Без собеседования</a:t>
          </a:r>
          <a:endParaRPr lang="ru-RU" sz="1800" dirty="0"/>
        </a:p>
      </dgm:t>
    </dgm:pt>
    <dgm:pt modelId="{53308465-DA00-4A3E-B269-20FD4109C911}" type="sibTrans" cxnId="{901A4890-BF7D-4105-A474-93E2C541AEED}">
      <dgm:prSet/>
      <dgm:spPr/>
      <dgm:t>
        <a:bodyPr/>
        <a:lstStyle/>
        <a:p>
          <a:endParaRPr lang="ru-RU"/>
        </a:p>
      </dgm:t>
    </dgm:pt>
    <dgm:pt modelId="{F558B4EE-70E8-4D54-8FB6-2719CF02C69B}" type="parTrans" cxnId="{901A4890-BF7D-4105-A474-93E2C541AEED}">
      <dgm:prSet/>
      <dgm:spPr/>
      <dgm:t>
        <a:bodyPr/>
        <a:lstStyle/>
        <a:p>
          <a:endParaRPr lang="ru-RU"/>
        </a:p>
      </dgm:t>
    </dgm:pt>
    <dgm:pt modelId="{8D1EACF4-86EB-458C-A1F4-4C5605E2C7A2}" type="pres">
      <dgm:prSet presAssocID="{E778C2B0-A54E-417E-B090-BDC583DC095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942E4D7-1B63-4A39-A4F7-9B8F109D911C}" type="pres">
      <dgm:prSet presAssocID="{37B591C0-8048-4AF6-8A1E-B40FFB0292D6}" presName="hierRoot1" presStyleCnt="0"/>
      <dgm:spPr/>
    </dgm:pt>
    <dgm:pt modelId="{ABAE061B-8E07-4178-980B-AE3B4298B855}" type="pres">
      <dgm:prSet presAssocID="{37B591C0-8048-4AF6-8A1E-B40FFB0292D6}" presName="composite" presStyleCnt="0"/>
      <dgm:spPr/>
    </dgm:pt>
    <dgm:pt modelId="{E3195FEC-4B18-48F5-B5B1-A25FBDA25ABC}" type="pres">
      <dgm:prSet presAssocID="{37B591C0-8048-4AF6-8A1E-B40FFB0292D6}" presName="background" presStyleLbl="node0" presStyleIdx="0" presStyleCnt="1"/>
      <dgm:spPr/>
    </dgm:pt>
    <dgm:pt modelId="{FF405F56-0005-453B-825D-5D5FD6F30F6A}" type="pres">
      <dgm:prSet presAssocID="{37B591C0-8048-4AF6-8A1E-B40FFB0292D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EAAD33-506F-434B-BBBC-664CCF612A15}" type="pres">
      <dgm:prSet presAssocID="{37B591C0-8048-4AF6-8A1E-B40FFB0292D6}" presName="hierChild2" presStyleCnt="0"/>
      <dgm:spPr/>
    </dgm:pt>
    <dgm:pt modelId="{D29BA95F-DCF5-4980-88F9-0E2404F2ABF5}" type="pres">
      <dgm:prSet presAssocID="{919A39D3-3E1F-49AA-B742-17B23D30AE79}" presName="Name10" presStyleLbl="parChTrans1D2" presStyleIdx="0" presStyleCnt="1"/>
      <dgm:spPr/>
      <dgm:t>
        <a:bodyPr/>
        <a:lstStyle/>
        <a:p>
          <a:endParaRPr lang="ru-RU"/>
        </a:p>
      </dgm:t>
    </dgm:pt>
    <dgm:pt modelId="{3CEE9160-F354-4255-A706-F184656463EF}" type="pres">
      <dgm:prSet presAssocID="{39D3D414-2B58-45EC-AFE9-42DE16AE49C5}" presName="hierRoot2" presStyleCnt="0"/>
      <dgm:spPr/>
    </dgm:pt>
    <dgm:pt modelId="{BB254E89-E0AA-442C-B1CA-E834F6E8EF78}" type="pres">
      <dgm:prSet presAssocID="{39D3D414-2B58-45EC-AFE9-42DE16AE49C5}" presName="composite2" presStyleCnt="0"/>
      <dgm:spPr/>
    </dgm:pt>
    <dgm:pt modelId="{FAB904EA-F46D-4F00-8773-1E5CDD7F5286}" type="pres">
      <dgm:prSet presAssocID="{39D3D414-2B58-45EC-AFE9-42DE16AE49C5}" presName="background2" presStyleLbl="node2" presStyleIdx="0" presStyleCnt="1"/>
      <dgm:spPr/>
    </dgm:pt>
    <dgm:pt modelId="{279FAE7C-F6A1-41EC-8F10-009D258385A4}" type="pres">
      <dgm:prSet presAssocID="{39D3D414-2B58-45EC-AFE9-42DE16AE49C5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17BA01-D54C-4E63-BB0E-50FEF353E2A6}" type="pres">
      <dgm:prSet presAssocID="{39D3D414-2B58-45EC-AFE9-42DE16AE49C5}" presName="hierChild3" presStyleCnt="0"/>
      <dgm:spPr/>
    </dgm:pt>
    <dgm:pt modelId="{61683F4E-B6D9-4D6F-9E50-CE8F8B68B29B}" type="pres">
      <dgm:prSet presAssocID="{032E7B67-B6B1-43C9-A0BB-9263A7A3C971}" presName="Name17" presStyleLbl="parChTrans1D3" presStyleIdx="0" presStyleCnt="2"/>
      <dgm:spPr/>
      <dgm:t>
        <a:bodyPr/>
        <a:lstStyle/>
        <a:p>
          <a:endParaRPr lang="ru-RU"/>
        </a:p>
      </dgm:t>
    </dgm:pt>
    <dgm:pt modelId="{44E7A1A3-9A6F-404A-90E8-4813059C2145}" type="pres">
      <dgm:prSet presAssocID="{51AFC982-76FE-4D29-B634-FB4A24D631EE}" presName="hierRoot3" presStyleCnt="0"/>
      <dgm:spPr/>
    </dgm:pt>
    <dgm:pt modelId="{54863792-196B-4BF5-B402-73DD99122299}" type="pres">
      <dgm:prSet presAssocID="{51AFC982-76FE-4D29-B634-FB4A24D631EE}" presName="composite3" presStyleCnt="0"/>
      <dgm:spPr/>
    </dgm:pt>
    <dgm:pt modelId="{5297897A-8EA7-43D9-AB02-4B21FE34D5D0}" type="pres">
      <dgm:prSet presAssocID="{51AFC982-76FE-4D29-B634-FB4A24D631EE}" presName="background3" presStyleLbl="node3" presStyleIdx="0" presStyleCnt="2"/>
      <dgm:spPr/>
    </dgm:pt>
    <dgm:pt modelId="{99010414-95B8-4EED-AB12-CA05329EF86D}" type="pres">
      <dgm:prSet presAssocID="{51AFC982-76FE-4D29-B634-FB4A24D631EE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A178F9-C6DD-4E7B-B05B-A3FACAEE59CA}" type="pres">
      <dgm:prSet presAssocID="{51AFC982-76FE-4D29-B634-FB4A24D631EE}" presName="hierChild4" presStyleCnt="0"/>
      <dgm:spPr/>
    </dgm:pt>
    <dgm:pt modelId="{901762CD-0CFF-47B7-8794-08C9499607D6}" type="pres">
      <dgm:prSet presAssocID="{F558B4EE-70E8-4D54-8FB6-2719CF02C69B}" presName="Name17" presStyleLbl="parChTrans1D3" presStyleIdx="1" presStyleCnt="2"/>
      <dgm:spPr/>
      <dgm:t>
        <a:bodyPr/>
        <a:lstStyle/>
        <a:p>
          <a:endParaRPr lang="ru-RU"/>
        </a:p>
      </dgm:t>
    </dgm:pt>
    <dgm:pt modelId="{73E6B9B2-1F9B-4960-B372-FB20AFC5C36D}" type="pres">
      <dgm:prSet presAssocID="{7A0929BD-56E3-45ED-9038-4E786B37130B}" presName="hierRoot3" presStyleCnt="0"/>
      <dgm:spPr/>
    </dgm:pt>
    <dgm:pt modelId="{B59C3DB6-F47B-447B-B534-310E724EAE43}" type="pres">
      <dgm:prSet presAssocID="{7A0929BD-56E3-45ED-9038-4E786B37130B}" presName="composite3" presStyleCnt="0"/>
      <dgm:spPr/>
    </dgm:pt>
    <dgm:pt modelId="{D8DA00A8-6729-479F-9BA1-644EA4969CA8}" type="pres">
      <dgm:prSet presAssocID="{7A0929BD-56E3-45ED-9038-4E786B37130B}" presName="background3" presStyleLbl="node3" presStyleIdx="1" presStyleCnt="2"/>
      <dgm:spPr/>
    </dgm:pt>
    <dgm:pt modelId="{0F73A779-ECF8-4902-80C2-041F505AA265}" type="pres">
      <dgm:prSet presAssocID="{7A0929BD-56E3-45ED-9038-4E786B37130B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D9BA06-A029-49DF-8C9C-A6DEF9EADC6F}" type="pres">
      <dgm:prSet presAssocID="{7A0929BD-56E3-45ED-9038-4E786B37130B}" presName="hierChild4" presStyleCnt="0"/>
      <dgm:spPr/>
    </dgm:pt>
  </dgm:ptLst>
  <dgm:cxnLst>
    <dgm:cxn modelId="{22DBD528-9F95-4872-9677-E532BF017DF3}" srcId="{E778C2B0-A54E-417E-B090-BDC583DC0952}" destId="{37B591C0-8048-4AF6-8A1E-B40FFB0292D6}" srcOrd="0" destOrd="0" parTransId="{C1323799-5CCB-4952-976D-C454F28118DD}" sibTransId="{29289C87-B4D7-4174-8E9B-95BAA4C1D83A}"/>
    <dgm:cxn modelId="{5FEDF734-6A55-4E73-B2A3-76FFD29571CB}" type="presOf" srcId="{37B591C0-8048-4AF6-8A1E-B40FFB0292D6}" destId="{FF405F56-0005-453B-825D-5D5FD6F30F6A}" srcOrd="0" destOrd="0" presId="urn:microsoft.com/office/officeart/2005/8/layout/hierarchy1"/>
    <dgm:cxn modelId="{28A8498F-7F8C-4501-BB45-A322B1207C89}" srcId="{39D3D414-2B58-45EC-AFE9-42DE16AE49C5}" destId="{51AFC982-76FE-4D29-B634-FB4A24D631EE}" srcOrd="0" destOrd="0" parTransId="{032E7B67-B6B1-43C9-A0BB-9263A7A3C971}" sibTransId="{E61CE7D5-2243-40F9-B59E-0F4DC5ADE876}"/>
    <dgm:cxn modelId="{A723C666-01F7-45E3-9D26-92C4CFA985A4}" type="presOf" srcId="{919A39D3-3E1F-49AA-B742-17B23D30AE79}" destId="{D29BA95F-DCF5-4980-88F9-0E2404F2ABF5}" srcOrd="0" destOrd="0" presId="urn:microsoft.com/office/officeart/2005/8/layout/hierarchy1"/>
    <dgm:cxn modelId="{E43913BE-9EDD-4E98-87C8-C48A2F340637}" srcId="{37B591C0-8048-4AF6-8A1E-B40FFB0292D6}" destId="{39D3D414-2B58-45EC-AFE9-42DE16AE49C5}" srcOrd="0" destOrd="0" parTransId="{919A39D3-3E1F-49AA-B742-17B23D30AE79}" sibTransId="{D8BF0470-9A93-4C8B-9C80-24D6EE481EC1}"/>
    <dgm:cxn modelId="{901A4890-BF7D-4105-A474-93E2C541AEED}" srcId="{39D3D414-2B58-45EC-AFE9-42DE16AE49C5}" destId="{7A0929BD-56E3-45ED-9038-4E786B37130B}" srcOrd="1" destOrd="0" parTransId="{F558B4EE-70E8-4D54-8FB6-2719CF02C69B}" sibTransId="{53308465-DA00-4A3E-B269-20FD4109C911}"/>
    <dgm:cxn modelId="{01BF9384-22B6-4D2D-8C8F-D48FD24B0A6A}" type="presOf" srcId="{7A0929BD-56E3-45ED-9038-4E786B37130B}" destId="{0F73A779-ECF8-4902-80C2-041F505AA265}" srcOrd="0" destOrd="0" presId="urn:microsoft.com/office/officeart/2005/8/layout/hierarchy1"/>
    <dgm:cxn modelId="{60BBF84F-83AD-401A-9550-C198AE730150}" type="presOf" srcId="{39D3D414-2B58-45EC-AFE9-42DE16AE49C5}" destId="{279FAE7C-F6A1-41EC-8F10-009D258385A4}" srcOrd="0" destOrd="0" presId="urn:microsoft.com/office/officeart/2005/8/layout/hierarchy1"/>
    <dgm:cxn modelId="{DF3A715E-ECFC-44F1-A610-96B19545AB6C}" type="presOf" srcId="{E778C2B0-A54E-417E-B090-BDC583DC0952}" destId="{8D1EACF4-86EB-458C-A1F4-4C5605E2C7A2}" srcOrd="0" destOrd="0" presId="urn:microsoft.com/office/officeart/2005/8/layout/hierarchy1"/>
    <dgm:cxn modelId="{0FA9C1A7-4B4A-4DF4-8D75-96A6F29FFA59}" type="presOf" srcId="{51AFC982-76FE-4D29-B634-FB4A24D631EE}" destId="{99010414-95B8-4EED-AB12-CA05329EF86D}" srcOrd="0" destOrd="0" presId="urn:microsoft.com/office/officeart/2005/8/layout/hierarchy1"/>
    <dgm:cxn modelId="{2B5541DA-0CE6-4321-8EDF-696AA75DCFA7}" type="presOf" srcId="{032E7B67-B6B1-43C9-A0BB-9263A7A3C971}" destId="{61683F4E-B6D9-4D6F-9E50-CE8F8B68B29B}" srcOrd="0" destOrd="0" presId="urn:microsoft.com/office/officeart/2005/8/layout/hierarchy1"/>
    <dgm:cxn modelId="{CD1766CA-C2F8-4CEF-87C2-592E31F7D074}" type="presOf" srcId="{F558B4EE-70E8-4D54-8FB6-2719CF02C69B}" destId="{901762CD-0CFF-47B7-8794-08C9499607D6}" srcOrd="0" destOrd="0" presId="urn:microsoft.com/office/officeart/2005/8/layout/hierarchy1"/>
    <dgm:cxn modelId="{1DC6B518-E0C2-4568-A8F9-C4B88642214B}" type="presParOf" srcId="{8D1EACF4-86EB-458C-A1F4-4C5605E2C7A2}" destId="{A942E4D7-1B63-4A39-A4F7-9B8F109D911C}" srcOrd="0" destOrd="0" presId="urn:microsoft.com/office/officeart/2005/8/layout/hierarchy1"/>
    <dgm:cxn modelId="{A12003CC-FCFA-4257-B04C-444A0235395F}" type="presParOf" srcId="{A942E4D7-1B63-4A39-A4F7-9B8F109D911C}" destId="{ABAE061B-8E07-4178-980B-AE3B4298B855}" srcOrd="0" destOrd="0" presId="urn:microsoft.com/office/officeart/2005/8/layout/hierarchy1"/>
    <dgm:cxn modelId="{FE9C475C-610B-4E4E-BC63-F3F156F87298}" type="presParOf" srcId="{ABAE061B-8E07-4178-980B-AE3B4298B855}" destId="{E3195FEC-4B18-48F5-B5B1-A25FBDA25ABC}" srcOrd="0" destOrd="0" presId="urn:microsoft.com/office/officeart/2005/8/layout/hierarchy1"/>
    <dgm:cxn modelId="{FE1AF61D-E776-431B-B627-E34325B254F6}" type="presParOf" srcId="{ABAE061B-8E07-4178-980B-AE3B4298B855}" destId="{FF405F56-0005-453B-825D-5D5FD6F30F6A}" srcOrd="1" destOrd="0" presId="urn:microsoft.com/office/officeart/2005/8/layout/hierarchy1"/>
    <dgm:cxn modelId="{023D22CB-8F82-4911-908F-C4297E590B23}" type="presParOf" srcId="{A942E4D7-1B63-4A39-A4F7-9B8F109D911C}" destId="{89EAAD33-506F-434B-BBBC-664CCF612A15}" srcOrd="1" destOrd="0" presId="urn:microsoft.com/office/officeart/2005/8/layout/hierarchy1"/>
    <dgm:cxn modelId="{6E0B3110-FE02-4E95-8618-5E0EDF94069C}" type="presParOf" srcId="{89EAAD33-506F-434B-BBBC-664CCF612A15}" destId="{D29BA95F-DCF5-4980-88F9-0E2404F2ABF5}" srcOrd="0" destOrd="0" presId="urn:microsoft.com/office/officeart/2005/8/layout/hierarchy1"/>
    <dgm:cxn modelId="{7A7CAE7A-2B6C-4388-9088-C87A6E537B36}" type="presParOf" srcId="{89EAAD33-506F-434B-BBBC-664CCF612A15}" destId="{3CEE9160-F354-4255-A706-F184656463EF}" srcOrd="1" destOrd="0" presId="urn:microsoft.com/office/officeart/2005/8/layout/hierarchy1"/>
    <dgm:cxn modelId="{7BBDD0D7-5FED-482A-A8C7-DDC29E2A5EE0}" type="presParOf" srcId="{3CEE9160-F354-4255-A706-F184656463EF}" destId="{BB254E89-E0AA-442C-B1CA-E834F6E8EF78}" srcOrd="0" destOrd="0" presId="urn:microsoft.com/office/officeart/2005/8/layout/hierarchy1"/>
    <dgm:cxn modelId="{04D5434E-1734-4911-BA62-FFC3D513DA95}" type="presParOf" srcId="{BB254E89-E0AA-442C-B1CA-E834F6E8EF78}" destId="{FAB904EA-F46D-4F00-8773-1E5CDD7F5286}" srcOrd="0" destOrd="0" presId="urn:microsoft.com/office/officeart/2005/8/layout/hierarchy1"/>
    <dgm:cxn modelId="{BE303B26-B1D3-40DF-AFA5-6F2CBB700077}" type="presParOf" srcId="{BB254E89-E0AA-442C-B1CA-E834F6E8EF78}" destId="{279FAE7C-F6A1-41EC-8F10-009D258385A4}" srcOrd="1" destOrd="0" presId="urn:microsoft.com/office/officeart/2005/8/layout/hierarchy1"/>
    <dgm:cxn modelId="{839D44FB-260C-4F02-B020-1F4ECA6A6323}" type="presParOf" srcId="{3CEE9160-F354-4255-A706-F184656463EF}" destId="{B417BA01-D54C-4E63-BB0E-50FEF353E2A6}" srcOrd="1" destOrd="0" presId="urn:microsoft.com/office/officeart/2005/8/layout/hierarchy1"/>
    <dgm:cxn modelId="{1971F3EB-E475-4304-A349-5DE8F80FD532}" type="presParOf" srcId="{B417BA01-D54C-4E63-BB0E-50FEF353E2A6}" destId="{61683F4E-B6D9-4D6F-9E50-CE8F8B68B29B}" srcOrd="0" destOrd="0" presId="urn:microsoft.com/office/officeart/2005/8/layout/hierarchy1"/>
    <dgm:cxn modelId="{8F21578A-FAAF-4A76-9E5A-B49C56E2763F}" type="presParOf" srcId="{B417BA01-D54C-4E63-BB0E-50FEF353E2A6}" destId="{44E7A1A3-9A6F-404A-90E8-4813059C2145}" srcOrd="1" destOrd="0" presId="urn:microsoft.com/office/officeart/2005/8/layout/hierarchy1"/>
    <dgm:cxn modelId="{FDFABC70-EF30-4C09-AEFA-B97A03CA4A10}" type="presParOf" srcId="{44E7A1A3-9A6F-404A-90E8-4813059C2145}" destId="{54863792-196B-4BF5-B402-73DD99122299}" srcOrd="0" destOrd="0" presId="urn:microsoft.com/office/officeart/2005/8/layout/hierarchy1"/>
    <dgm:cxn modelId="{2F093423-01BF-4467-AA5D-F6E764046D35}" type="presParOf" srcId="{54863792-196B-4BF5-B402-73DD99122299}" destId="{5297897A-8EA7-43D9-AB02-4B21FE34D5D0}" srcOrd="0" destOrd="0" presId="urn:microsoft.com/office/officeart/2005/8/layout/hierarchy1"/>
    <dgm:cxn modelId="{72785F8F-D498-4F61-8B4C-46D3570D57C8}" type="presParOf" srcId="{54863792-196B-4BF5-B402-73DD99122299}" destId="{99010414-95B8-4EED-AB12-CA05329EF86D}" srcOrd="1" destOrd="0" presId="urn:microsoft.com/office/officeart/2005/8/layout/hierarchy1"/>
    <dgm:cxn modelId="{ED2F4586-F862-4A6C-9AB3-59BAB4406B64}" type="presParOf" srcId="{44E7A1A3-9A6F-404A-90E8-4813059C2145}" destId="{BAA178F9-C6DD-4E7B-B05B-A3FACAEE59CA}" srcOrd="1" destOrd="0" presId="urn:microsoft.com/office/officeart/2005/8/layout/hierarchy1"/>
    <dgm:cxn modelId="{76DD4E33-E5C7-42D9-ADF7-07617B9B89C2}" type="presParOf" srcId="{B417BA01-D54C-4E63-BB0E-50FEF353E2A6}" destId="{901762CD-0CFF-47B7-8794-08C9499607D6}" srcOrd="2" destOrd="0" presId="urn:microsoft.com/office/officeart/2005/8/layout/hierarchy1"/>
    <dgm:cxn modelId="{C6196524-E9E6-486C-8B47-ACCF45BC0490}" type="presParOf" srcId="{B417BA01-D54C-4E63-BB0E-50FEF353E2A6}" destId="{73E6B9B2-1F9B-4960-B372-FB20AFC5C36D}" srcOrd="3" destOrd="0" presId="urn:microsoft.com/office/officeart/2005/8/layout/hierarchy1"/>
    <dgm:cxn modelId="{09E84CD3-67EE-4029-BCE1-A2CC594850EA}" type="presParOf" srcId="{73E6B9B2-1F9B-4960-B372-FB20AFC5C36D}" destId="{B59C3DB6-F47B-447B-B534-310E724EAE43}" srcOrd="0" destOrd="0" presId="urn:microsoft.com/office/officeart/2005/8/layout/hierarchy1"/>
    <dgm:cxn modelId="{9A15872A-FF62-4C59-A888-EBDD485CDEE8}" type="presParOf" srcId="{B59C3DB6-F47B-447B-B534-310E724EAE43}" destId="{D8DA00A8-6729-479F-9BA1-644EA4969CA8}" srcOrd="0" destOrd="0" presId="urn:microsoft.com/office/officeart/2005/8/layout/hierarchy1"/>
    <dgm:cxn modelId="{5F275A44-020A-40CD-B3B5-9E8EE0C20470}" type="presParOf" srcId="{B59C3DB6-F47B-447B-B534-310E724EAE43}" destId="{0F73A779-ECF8-4902-80C2-041F505AA265}" srcOrd="1" destOrd="0" presId="urn:microsoft.com/office/officeart/2005/8/layout/hierarchy1"/>
    <dgm:cxn modelId="{F17ABB58-3BFC-4D53-9D6B-F5CC310EC792}" type="presParOf" srcId="{73E6B9B2-1F9B-4960-B372-FB20AFC5C36D}" destId="{01D9BA06-A029-49DF-8C9C-A6DEF9EADC6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529FE1-99B7-4589-8880-8954D8A2148C}" type="doc">
      <dgm:prSet loTypeId="urn:microsoft.com/office/officeart/2005/8/layout/venn2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5CF14FE-0A73-45DD-A5E1-0DE91AE48F34}">
      <dgm:prSet phldrT="[Текст]" custT="1"/>
      <dgm:spPr/>
      <dgm:t>
        <a:bodyPr/>
        <a:lstStyle/>
        <a:p>
          <a:r>
            <a:rPr lang="ru-RU" sz="3200" b="1" dirty="0" smtClean="0"/>
            <a:t>Успех</a:t>
          </a:r>
          <a:endParaRPr lang="ru-RU" sz="3200" b="1" dirty="0"/>
        </a:p>
      </dgm:t>
    </dgm:pt>
    <dgm:pt modelId="{2BD18115-B17E-47E9-A442-87D04813007E}" type="parTrans" cxnId="{7CDF8E61-41E9-4285-A25D-D82437F2BE95}">
      <dgm:prSet/>
      <dgm:spPr/>
      <dgm:t>
        <a:bodyPr/>
        <a:lstStyle/>
        <a:p>
          <a:endParaRPr lang="ru-RU"/>
        </a:p>
      </dgm:t>
    </dgm:pt>
    <dgm:pt modelId="{4239FEAC-29E1-4515-A44A-F94E4628FA19}" type="sibTrans" cxnId="{7CDF8E61-41E9-4285-A25D-D82437F2BE95}">
      <dgm:prSet/>
      <dgm:spPr/>
      <dgm:t>
        <a:bodyPr/>
        <a:lstStyle/>
        <a:p>
          <a:endParaRPr lang="ru-RU"/>
        </a:p>
      </dgm:t>
    </dgm:pt>
    <dgm:pt modelId="{DC7A67BD-B26E-45E2-B760-760A47E34FCD}">
      <dgm:prSet phldrT="[Текст]" custT="1"/>
      <dgm:spPr/>
      <dgm:t>
        <a:bodyPr/>
        <a:lstStyle/>
        <a:p>
          <a:r>
            <a:rPr lang="ru-RU" sz="2400" b="1" dirty="0" smtClean="0"/>
            <a:t>Профессия</a:t>
          </a:r>
          <a:endParaRPr lang="ru-RU" sz="2400" b="1" dirty="0"/>
        </a:p>
      </dgm:t>
    </dgm:pt>
    <dgm:pt modelId="{FB28F225-1350-487E-97E7-4F01EB592406}" type="parTrans" cxnId="{18703D2A-5D50-449A-9176-47555D61F938}">
      <dgm:prSet/>
      <dgm:spPr/>
      <dgm:t>
        <a:bodyPr/>
        <a:lstStyle/>
        <a:p>
          <a:endParaRPr lang="ru-RU"/>
        </a:p>
      </dgm:t>
    </dgm:pt>
    <dgm:pt modelId="{9BC1A023-80C6-45D9-95D5-9F4049A5815B}" type="sibTrans" cxnId="{18703D2A-5D50-449A-9176-47555D61F938}">
      <dgm:prSet/>
      <dgm:spPr/>
      <dgm:t>
        <a:bodyPr/>
        <a:lstStyle/>
        <a:p>
          <a:endParaRPr lang="ru-RU"/>
        </a:p>
      </dgm:t>
    </dgm:pt>
    <dgm:pt modelId="{2B4A998A-7669-46DA-B0D7-03C78A78BCED}">
      <dgm:prSet phldrT="[Текст]" custT="1"/>
      <dgm:spPr/>
      <dgm:t>
        <a:bodyPr/>
        <a:lstStyle/>
        <a:p>
          <a:r>
            <a:rPr lang="ru-RU" sz="2000" b="1" dirty="0" smtClean="0"/>
            <a:t>Образование</a:t>
          </a:r>
          <a:endParaRPr lang="ru-RU" sz="2000" b="1" dirty="0"/>
        </a:p>
      </dgm:t>
    </dgm:pt>
    <dgm:pt modelId="{3BF15C52-51B4-429E-B36B-072D0E29CE59}" type="parTrans" cxnId="{6481D490-1412-436A-93F7-ABFB0633EA59}">
      <dgm:prSet/>
      <dgm:spPr/>
      <dgm:t>
        <a:bodyPr/>
        <a:lstStyle/>
        <a:p>
          <a:endParaRPr lang="ru-RU"/>
        </a:p>
      </dgm:t>
    </dgm:pt>
    <dgm:pt modelId="{6244C9DA-CEDC-4B69-A580-51A01B978288}" type="sibTrans" cxnId="{6481D490-1412-436A-93F7-ABFB0633EA59}">
      <dgm:prSet/>
      <dgm:spPr/>
      <dgm:t>
        <a:bodyPr/>
        <a:lstStyle/>
        <a:p>
          <a:endParaRPr lang="ru-RU"/>
        </a:p>
      </dgm:t>
    </dgm:pt>
    <dgm:pt modelId="{BEC4F39C-63F5-465F-BBF9-22B71B1FADA5}" type="pres">
      <dgm:prSet presAssocID="{86529FE1-99B7-4589-8880-8954D8A2148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E51AE1-9088-49BA-8D15-369CAEE2CC94}" type="pres">
      <dgm:prSet presAssocID="{86529FE1-99B7-4589-8880-8954D8A2148C}" presName="comp1" presStyleCnt="0"/>
      <dgm:spPr/>
    </dgm:pt>
    <dgm:pt modelId="{F90DE7E4-1C52-4CE6-90BD-8F874B8FA2D8}" type="pres">
      <dgm:prSet presAssocID="{86529FE1-99B7-4589-8880-8954D8A2148C}" presName="circle1" presStyleLbl="node1" presStyleIdx="0" presStyleCnt="3"/>
      <dgm:spPr/>
      <dgm:t>
        <a:bodyPr/>
        <a:lstStyle/>
        <a:p>
          <a:endParaRPr lang="ru-RU"/>
        </a:p>
      </dgm:t>
    </dgm:pt>
    <dgm:pt modelId="{415C4F45-90CC-4C60-991C-B869ADE74BCB}" type="pres">
      <dgm:prSet presAssocID="{86529FE1-99B7-4589-8880-8954D8A2148C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0C623-5393-4429-9B40-C66F354B1E96}" type="pres">
      <dgm:prSet presAssocID="{86529FE1-99B7-4589-8880-8954D8A2148C}" presName="comp2" presStyleCnt="0"/>
      <dgm:spPr/>
    </dgm:pt>
    <dgm:pt modelId="{4036C8BD-66FE-4425-A4DD-03580C5873C6}" type="pres">
      <dgm:prSet presAssocID="{86529FE1-99B7-4589-8880-8954D8A2148C}" presName="circle2" presStyleLbl="node1" presStyleIdx="1" presStyleCnt="3"/>
      <dgm:spPr/>
      <dgm:t>
        <a:bodyPr/>
        <a:lstStyle/>
        <a:p>
          <a:endParaRPr lang="ru-RU"/>
        </a:p>
      </dgm:t>
    </dgm:pt>
    <dgm:pt modelId="{3B49C8DC-09F7-41FE-92E9-3032AF387629}" type="pres">
      <dgm:prSet presAssocID="{86529FE1-99B7-4589-8880-8954D8A2148C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6C908-CFAE-4FBD-9846-4351B6C4CB1A}" type="pres">
      <dgm:prSet presAssocID="{86529FE1-99B7-4589-8880-8954D8A2148C}" presName="comp3" presStyleCnt="0"/>
      <dgm:spPr/>
    </dgm:pt>
    <dgm:pt modelId="{D7E1A3E0-F137-4B5A-9F28-4E2BD50845A1}" type="pres">
      <dgm:prSet presAssocID="{86529FE1-99B7-4589-8880-8954D8A2148C}" presName="circle3" presStyleLbl="node1" presStyleIdx="2" presStyleCnt="3"/>
      <dgm:spPr/>
      <dgm:t>
        <a:bodyPr/>
        <a:lstStyle/>
        <a:p>
          <a:endParaRPr lang="ru-RU"/>
        </a:p>
      </dgm:t>
    </dgm:pt>
    <dgm:pt modelId="{42A11675-A263-4156-ABA2-98ABBEEBDFD4}" type="pres">
      <dgm:prSet presAssocID="{86529FE1-99B7-4589-8880-8954D8A2148C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703D2A-5D50-449A-9176-47555D61F938}" srcId="{86529FE1-99B7-4589-8880-8954D8A2148C}" destId="{DC7A67BD-B26E-45E2-B760-760A47E34FCD}" srcOrd="1" destOrd="0" parTransId="{FB28F225-1350-487E-97E7-4F01EB592406}" sibTransId="{9BC1A023-80C6-45D9-95D5-9F4049A5815B}"/>
    <dgm:cxn modelId="{6C2945F5-BA18-46B0-8241-5E786C813A50}" type="presOf" srcId="{DC7A67BD-B26E-45E2-B760-760A47E34FCD}" destId="{4036C8BD-66FE-4425-A4DD-03580C5873C6}" srcOrd="0" destOrd="0" presId="urn:microsoft.com/office/officeart/2005/8/layout/venn2"/>
    <dgm:cxn modelId="{7CDF8E61-41E9-4285-A25D-D82437F2BE95}" srcId="{86529FE1-99B7-4589-8880-8954D8A2148C}" destId="{35CF14FE-0A73-45DD-A5E1-0DE91AE48F34}" srcOrd="0" destOrd="0" parTransId="{2BD18115-B17E-47E9-A442-87D04813007E}" sibTransId="{4239FEAC-29E1-4515-A44A-F94E4628FA19}"/>
    <dgm:cxn modelId="{6F176ED7-2C92-41FE-B3CC-A1D6F48DA01C}" type="presOf" srcId="{DC7A67BD-B26E-45E2-B760-760A47E34FCD}" destId="{3B49C8DC-09F7-41FE-92E9-3032AF387629}" srcOrd="1" destOrd="0" presId="urn:microsoft.com/office/officeart/2005/8/layout/venn2"/>
    <dgm:cxn modelId="{6FE145BF-18F1-4971-B195-0C9680E21ACB}" type="presOf" srcId="{35CF14FE-0A73-45DD-A5E1-0DE91AE48F34}" destId="{F90DE7E4-1C52-4CE6-90BD-8F874B8FA2D8}" srcOrd="0" destOrd="0" presId="urn:microsoft.com/office/officeart/2005/8/layout/venn2"/>
    <dgm:cxn modelId="{AF3BEBC3-856A-4EF9-8F36-27E99502002E}" type="presOf" srcId="{86529FE1-99B7-4589-8880-8954D8A2148C}" destId="{BEC4F39C-63F5-465F-BBF9-22B71B1FADA5}" srcOrd="0" destOrd="0" presId="urn:microsoft.com/office/officeart/2005/8/layout/venn2"/>
    <dgm:cxn modelId="{623034A2-610F-4C0D-BC16-17EBE511C5B4}" type="presOf" srcId="{2B4A998A-7669-46DA-B0D7-03C78A78BCED}" destId="{42A11675-A263-4156-ABA2-98ABBEEBDFD4}" srcOrd="1" destOrd="0" presId="urn:microsoft.com/office/officeart/2005/8/layout/venn2"/>
    <dgm:cxn modelId="{F9628CEA-F958-4912-92A5-2525746DAC30}" type="presOf" srcId="{35CF14FE-0A73-45DD-A5E1-0DE91AE48F34}" destId="{415C4F45-90CC-4C60-991C-B869ADE74BCB}" srcOrd="1" destOrd="0" presId="urn:microsoft.com/office/officeart/2005/8/layout/venn2"/>
    <dgm:cxn modelId="{6481D490-1412-436A-93F7-ABFB0633EA59}" srcId="{86529FE1-99B7-4589-8880-8954D8A2148C}" destId="{2B4A998A-7669-46DA-B0D7-03C78A78BCED}" srcOrd="2" destOrd="0" parTransId="{3BF15C52-51B4-429E-B36B-072D0E29CE59}" sibTransId="{6244C9DA-CEDC-4B69-A580-51A01B978288}"/>
    <dgm:cxn modelId="{3283D47C-1BFC-4028-89D3-6EFBC59B41D4}" type="presOf" srcId="{2B4A998A-7669-46DA-B0D7-03C78A78BCED}" destId="{D7E1A3E0-F137-4B5A-9F28-4E2BD50845A1}" srcOrd="0" destOrd="0" presId="urn:microsoft.com/office/officeart/2005/8/layout/venn2"/>
    <dgm:cxn modelId="{B5C0C83C-8D7A-496A-8938-3AA257D152AE}" type="presParOf" srcId="{BEC4F39C-63F5-465F-BBF9-22B71B1FADA5}" destId="{4CE51AE1-9088-49BA-8D15-369CAEE2CC94}" srcOrd="0" destOrd="0" presId="urn:microsoft.com/office/officeart/2005/8/layout/venn2"/>
    <dgm:cxn modelId="{FA55AC4B-6BD9-4101-8FBB-436C9DDBBE15}" type="presParOf" srcId="{4CE51AE1-9088-49BA-8D15-369CAEE2CC94}" destId="{F90DE7E4-1C52-4CE6-90BD-8F874B8FA2D8}" srcOrd="0" destOrd="0" presId="urn:microsoft.com/office/officeart/2005/8/layout/venn2"/>
    <dgm:cxn modelId="{617C379F-61B4-410F-BD5F-1D5C92258CAC}" type="presParOf" srcId="{4CE51AE1-9088-49BA-8D15-369CAEE2CC94}" destId="{415C4F45-90CC-4C60-991C-B869ADE74BCB}" srcOrd="1" destOrd="0" presId="urn:microsoft.com/office/officeart/2005/8/layout/venn2"/>
    <dgm:cxn modelId="{ACFE2390-42B7-4A87-8424-D03F621EBF4D}" type="presParOf" srcId="{BEC4F39C-63F5-465F-BBF9-22B71B1FADA5}" destId="{1050C623-5393-4429-9B40-C66F354B1E96}" srcOrd="1" destOrd="0" presId="urn:microsoft.com/office/officeart/2005/8/layout/venn2"/>
    <dgm:cxn modelId="{F1EFC5D9-41BD-4059-B238-2AB66F10D5AD}" type="presParOf" srcId="{1050C623-5393-4429-9B40-C66F354B1E96}" destId="{4036C8BD-66FE-4425-A4DD-03580C5873C6}" srcOrd="0" destOrd="0" presId="urn:microsoft.com/office/officeart/2005/8/layout/venn2"/>
    <dgm:cxn modelId="{C42C2170-7342-4993-8350-4AD918A49AEA}" type="presParOf" srcId="{1050C623-5393-4429-9B40-C66F354B1E96}" destId="{3B49C8DC-09F7-41FE-92E9-3032AF387629}" srcOrd="1" destOrd="0" presId="urn:microsoft.com/office/officeart/2005/8/layout/venn2"/>
    <dgm:cxn modelId="{82BF8B02-7963-41E1-8A18-F49BE476E45D}" type="presParOf" srcId="{BEC4F39C-63F5-465F-BBF9-22B71B1FADA5}" destId="{0576C908-CFAE-4FBD-9846-4351B6C4CB1A}" srcOrd="2" destOrd="0" presId="urn:microsoft.com/office/officeart/2005/8/layout/venn2"/>
    <dgm:cxn modelId="{75FCDC1B-922F-41C9-9DCC-4920CADBBFF0}" type="presParOf" srcId="{0576C908-CFAE-4FBD-9846-4351B6C4CB1A}" destId="{D7E1A3E0-F137-4B5A-9F28-4E2BD50845A1}" srcOrd="0" destOrd="0" presId="urn:microsoft.com/office/officeart/2005/8/layout/venn2"/>
    <dgm:cxn modelId="{348E8FA5-8548-41CE-9FB0-6C302A6C1B99}" type="presParOf" srcId="{0576C908-CFAE-4FBD-9846-4351B6C4CB1A}" destId="{42A11675-A263-4156-ABA2-98ABBEEBDFD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DE7E4-1C52-4CE6-90BD-8F874B8FA2D8}">
      <dsp:nvSpPr>
        <dsp:cNvPr id="0" name=""/>
        <dsp:cNvSpPr/>
      </dsp:nvSpPr>
      <dsp:spPr>
        <a:xfrm>
          <a:off x="1694767" y="0"/>
          <a:ext cx="5395440" cy="53954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Успех</a:t>
          </a:r>
          <a:endParaRPr lang="ru-RU" sz="3200" b="1" kern="1200" dirty="0"/>
        </a:p>
      </dsp:txBody>
      <dsp:txXfrm>
        <a:off x="3449634" y="269772"/>
        <a:ext cx="1885706" cy="809316"/>
      </dsp:txXfrm>
    </dsp:sp>
    <dsp:sp modelId="{4036C8BD-66FE-4425-A4DD-03580C5873C6}">
      <dsp:nvSpPr>
        <dsp:cNvPr id="0" name=""/>
        <dsp:cNvSpPr/>
      </dsp:nvSpPr>
      <dsp:spPr>
        <a:xfrm>
          <a:off x="2369197" y="1348860"/>
          <a:ext cx="4046580" cy="40465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Профессия</a:t>
          </a:r>
          <a:endParaRPr lang="ru-RU" sz="2400" b="1" kern="1200" dirty="0"/>
        </a:p>
      </dsp:txBody>
      <dsp:txXfrm>
        <a:off x="3449634" y="1601771"/>
        <a:ext cx="1885706" cy="758733"/>
      </dsp:txXfrm>
    </dsp:sp>
    <dsp:sp modelId="{D7E1A3E0-F137-4B5A-9F28-4E2BD50845A1}">
      <dsp:nvSpPr>
        <dsp:cNvPr id="0" name=""/>
        <dsp:cNvSpPr/>
      </dsp:nvSpPr>
      <dsp:spPr>
        <a:xfrm>
          <a:off x="3043627" y="2697720"/>
          <a:ext cx="2697720" cy="26977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Образование</a:t>
          </a:r>
          <a:endParaRPr lang="ru-RU" sz="2000" b="1" kern="1200" dirty="0"/>
        </a:p>
      </dsp:txBody>
      <dsp:txXfrm>
        <a:off x="3438699" y="3372150"/>
        <a:ext cx="1907576" cy="1348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520ED-26A9-42B1-B6AB-FB1260D7062E}">
      <dsp:nvSpPr>
        <dsp:cNvPr id="0" name=""/>
        <dsp:cNvSpPr/>
      </dsp:nvSpPr>
      <dsp:spPr>
        <a:xfrm>
          <a:off x="253422" y="2362"/>
          <a:ext cx="1369331" cy="6846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Определение сути проекта</a:t>
          </a:r>
          <a:endParaRPr lang="ru-RU" sz="1500" b="1" kern="1200" dirty="0"/>
        </a:p>
      </dsp:txBody>
      <dsp:txXfrm>
        <a:off x="273475" y="22415"/>
        <a:ext cx="1329225" cy="644559"/>
      </dsp:txXfrm>
    </dsp:sp>
    <dsp:sp modelId="{066289EA-8050-4891-BC7A-17E61D07C996}">
      <dsp:nvSpPr>
        <dsp:cNvPr id="0" name=""/>
        <dsp:cNvSpPr/>
      </dsp:nvSpPr>
      <dsp:spPr>
        <a:xfrm>
          <a:off x="390355" y="687028"/>
          <a:ext cx="136933" cy="513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499"/>
              </a:lnTo>
              <a:lnTo>
                <a:pt x="136933" y="51349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9F433-CD5A-4AEE-9DCD-E6F9EAF5E843}">
      <dsp:nvSpPr>
        <dsp:cNvPr id="0" name=""/>
        <dsp:cNvSpPr/>
      </dsp:nvSpPr>
      <dsp:spPr>
        <a:xfrm>
          <a:off x="527288" y="858194"/>
          <a:ext cx="1095465" cy="68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Успешность и благополучие моего ребенка</a:t>
          </a:r>
          <a:endParaRPr lang="ru-RU" sz="1000" kern="1200" dirty="0"/>
        </a:p>
      </dsp:txBody>
      <dsp:txXfrm>
        <a:off x="547341" y="878247"/>
        <a:ext cx="1055359" cy="644559"/>
      </dsp:txXfrm>
    </dsp:sp>
    <dsp:sp modelId="{C6ABAFF1-E410-4E25-845E-4D2350D8267A}">
      <dsp:nvSpPr>
        <dsp:cNvPr id="0" name=""/>
        <dsp:cNvSpPr/>
      </dsp:nvSpPr>
      <dsp:spPr>
        <a:xfrm>
          <a:off x="1965086" y="2362"/>
          <a:ext cx="1369331" cy="6846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Анализ возможностей</a:t>
          </a:r>
          <a:endParaRPr lang="ru-RU" sz="1500" b="1" kern="1200" dirty="0"/>
        </a:p>
      </dsp:txBody>
      <dsp:txXfrm>
        <a:off x="1985139" y="22415"/>
        <a:ext cx="1329225" cy="644559"/>
      </dsp:txXfrm>
    </dsp:sp>
    <dsp:sp modelId="{ABE3E2C6-8F21-4037-95E2-5A8BD8C379B7}">
      <dsp:nvSpPr>
        <dsp:cNvPr id="0" name=""/>
        <dsp:cNvSpPr/>
      </dsp:nvSpPr>
      <dsp:spPr>
        <a:xfrm>
          <a:off x="2102019" y="687028"/>
          <a:ext cx="136933" cy="513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499"/>
              </a:lnTo>
              <a:lnTo>
                <a:pt x="136933" y="51349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D5EFE0-0EC6-4C57-877F-20AEB697E293}">
      <dsp:nvSpPr>
        <dsp:cNvPr id="0" name=""/>
        <dsp:cNvSpPr/>
      </dsp:nvSpPr>
      <dsp:spPr>
        <a:xfrm>
          <a:off x="2238953" y="858194"/>
          <a:ext cx="1095465" cy="68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Анализ мотивационных и учебных возможностей ребенка</a:t>
          </a:r>
          <a:endParaRPr lang="ru-RU" sz="1000" kern="1200" dirty="0"/>
        </a:p>
      </dsp:txBody>
      <dsp:txXfrm>
        <a:off x="2259006" y="878247"/>
        <a:ext cx="1055359" cy="644559"/>
      </dsp:txXfrm>
    </dsp:sp>
    <dsp:sp modelId="{7A3DD65E-386C-4C1D-AAD6-01ED6733AC4A}">
      <dsp:nvSpPr>
        <dsp:cNvPr id="0" name=""/>
        <dsp:cNvSpPr/>
      </dsp:nvSpPr>
      <dsp:spPr>
        <a:xfrm>
          <a:off x="2102019" y="687028"/>
          <a:ext cx="136933" cy="1369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9331"/>
              </a:lnTo>
              <a:lnTo>
                <a:pt x="136933" y="136933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AB369B-C3EE-4244-9096-903C6FA86F89}">
      <dsp:nvSpPr>
        <dsp:cNvPr id="0" name=""/>
        <dsp:cNvSpPr/>
      </dsp:nvSpPr>
      <dsp:spPr>
        <a:xfrm>
          <a:off x="2238953" y="1714026"/>
          <a:ext cx="1095465" cy="68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Анализ физических возможностей ребенка</a:t>
          </a:r>
          <a:endParaRPr lang="ru-RU" sz="1000" kern="1200" dirty="0"/>
        </a:p>
      </dsp:txBody>
      <dsp:txXfrm>
        <a:off x="2259006" y="1734079"/>
        <a:ext cx="1055359" cy="644559"/>
      </dsp:txXfrm>
    </dsp:sp>
    <dsp:sp modelId="{274C51AD-59EE-43DF-B2C5-D8A2F03187E0}">
      <dsp:nvSpPr>
        <dsp:cNvPr id="0" name=""/>
        <dsp:cNvSpPr/>
      </dsp:nvSpPr>
      <dsp:spPr>
        <a:xfrm>
          <a:off x="2102019" y="687028"/>
          <a:ext cx="136933" cy="2225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5163"/>
              </a:lnTo>
              <a:lnTo>
                <a:pt x="136933" y="222516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3F5770-2282-4DBF-8E45-929363641732}">
      <dsp:nvSpPr>
        <dsp:cNvPr id="0" name=""/>
        <dsp:cNvSpPr/>
      </dsp:nvSpPr>
      <dsp:spPr>
        <a:xfrm>
          <a:off x="2238953" y="2569859"/>
          <a:ext cx="1095465" cy="68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Анализ склонностей, потребностей и желаний  ребенка</a:t>
          </a:r>
          <a:endParaRPr lang="ru-RU" sz="1000" kern="1200" dirty="0"/>
        </a:p>
      </dsp:txBody>
      <dsp:txXfrm>
        <a:off x="2259006" y="2589912"/>
        <a:ext cx="1055359" cy="644559"/>
      </dsp:txXfrm>
    </dsp:sp>
    <dsp:sp modelId="{2F3A7A18-16F2-4FAD-AAA1-F386E73D6C86}">
      <dsp:nvSpPr>
        <dsp:cNvPr id="0" name=""/>
        <dsp:cNvSpPr/>
      </dsp:nvSpPr>
      <dsp:spPr>
        <a:xfrm>
          <a:off x="2102019" y="687028"/>
          <a:ext cx="136933" cy="3080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0996"/>
              </a:lnTo>
              <a:lnTo>
                <a:pt x="136933" y="308099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A8865-7F6C-4439-9653-29C9692258C0}">
      <dsp:nvSpPr>
        <dsp:cNvPr id="0" name=""/>
        <dsp:cNvSpPr/>
      </dsp:nvSpPr>
      <dsp:spPr>
        <a:xfrm>
          <a:off x="2238953" y="3425691"/>
          <a:ext cx="1095465" cy="68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Анализ возможностей родителей ребенка</a:t>
          </a:r>
          <a:endParaRPr lang="ru-RU" sz="1000" kern="1200" dirty="0"/>
        </a:p>
      </dsp:txBody>
      <dsp:txXfrm>
        <a:off x="2259006" y="3445744"/>
        <a:ext cx="1055359" cy="644559"/>
      </dsp:txXfrm>
    </dsp:sp>
    <dsp:sp modelId="{20E0D9C7-80C9-4EA7-AA83-4A24AAE2AE31}">
      <dsp:nvSpPr>
        <dsp:cNvPr id="0" name=""/>
        <dsp:cNvSpPr/>
      </dsp:nvSpPr>
      <dsp:spPr>
        <a:xfrm>
          <a:off x="2102019" y="687028"/>
          <a:ext cx="136933" cy="3936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6828"/>
              </a:lnTo>
              <a:lnTo>
                <a:pt x="136933" y="393682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E61BC-71D2-4D5E-A569-8002EA7FDD9D}">
      <dsp:nvSpPr>
        <dsp:cNvPr id="0" name=""/>
        <dsp:cNvSpPr/>
      </dsp:nvSpPr>
      <dsp:spPr>
        <a:xfrm>
          <a:off x="2238953" y="4281523"/>
          <a:ext cx="1095465" cy="68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Анализ рынка образовательных услуг</a:t>
          </a:r>
          <a:endParaRPr lang="ru-RU" sz="1000" kern="1200" dirty="0"/>
        </a:p>
      </dsp:txBody>
      <dsp:txXfrm>
        <a:off x="2259006" y="4301576"/>
        <a:ext cx="1055359" cy="644559"/>
      </dsp:txXfrm>
    </dsp:sp>
    <dsp:sp modelId="{A8A74A94-313F-4E93-AE52-6E4209FAF263}">
      <dsp:nvSpPr>
        <dsp:cNvPr id="0" name=""/>
        <dsp:cNvSpPr/>
      </dsp:nvSpPr>
      <dsp:spPr>
        <a:xfrm>
          <a:off x="3676751" y="2362"/>
          <a:ext cx="1369331" cy="6846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Разработка стратегии</a:t>
          </a:r>
          <a:endParaRPr lang="ru-RU" sz="1500" b="1" kern="1200" dirty="0"/>
        </a:p>
      </dsp:txBody>
      <dsp:txXfrm>
        <a:off x="3696804" y="22415"/>
        <a:ext cx="1329225" cy="644559"/>
      </dsp:txXfrm>
    </dsp:sp>
    <dsp:sp modelId="{76998878-43A9-4B6E-A9C3-37232C869893}">
      <dsp:nvSpPr>
        <dsp:cNvPr id="0" name=""/>
        <dsp:cNvSpPr/>
      </dsp:nvSpPr>
      <dsp:spPr>
        <a:xfrm>
          <a:off x="3813684" y="687028"/>
          <a:ext cx="136933" cy="513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499"/>
              </a:lnTo>
              <a:lnTo>
                <a:pt x="136933" y="51349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0C266-78BD-4C0A-82B0-7AB38076D125}">
      <dsp:nvSpPr>
        <dsp:cNvPr id="0" name=""/>
        <dsp:cNvSpPr/>
      </dsp:nvSpPr>
      <dsp:spPr>
        <a:xfrm>
          <a:off x="3950617" y="858194"/>
          <a:ext cx="1095465" cy="68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Воспитание и обучение ребенка</a:t>
          </a:r>
          <a:endParaRPr lang="ru-RU" sz="1000" kern="1200" dirty="0"/>
        </a:p>
      </dsp:txBody>
      <dsp:txXfrm>
        <a:off x="3970670" y="878247"/>
        <a:ext cx="1055359" cy="644559"/>
      </dsp:txXfrm>
    </dsp:sp>
    <dsp:sp modelId="{9BF4AC6A-8A1F-4E88-BF91-1A697333C6CD}">
      <dsp:nvSpPr>
        <dsp:cNvPr id="0" name=""/>
        <dsp:cNvSpPr/>
      </dsp:nvSpPr>
      <dsp:spPr>
        <a:xfrm>
          <a:off x="3813684" y="687028"/>
          <a:ext cx="136933" cy="1369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9331"/>
              </a:lnTo>
              <a:lnTo>
                <a:pt x="136933" y="136933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C08AA-409C-4D59-A724-39C2635165B7}">
      <dsp:nvSpPr>
        <dsp:cNvPr id="0" name=""/>
        <dsp:cNvSpPr/>
      </dsp:nvSpPr>
      <dsp:spPr>
        <a:xfrm>
          <a:off x="3950617" y="1714026"/>
          <a:ext cx="1095465" cy="68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Развитие потенциальных возможностей ребенка</a:t>
          </a:r>
          <a:endParaRPr lang="ru-RU" sz="1000" kern="1200" dirty="0"/>
        </a:p>
      </dsp:txBody>
      <dsp:txXfrm>
        <a:off x="3970670" y="1734079"/>
        <a:ext cx="1055359" cy="644559"/>
      </dsp:txXfrm>
    </dsp:sp>
    <dsp:sp modelId="{9CB352C0-A481-4BE1-8605-8F9A517BCC80}">
      <dsp:nvSpPr>
        <dsp:cNvPr id="0" name=""/>
        <dsp:cNvSpPr/>
      </dsp:nvSpPr>
      <dsp:spPr>
        <a:xfrm>
          <a:off x="3813684" y="687028"/>
          <a:ext cx="146759" cy="2247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7593"/>
              </a:lnTo>
              <a:lnTo>
                <a:pt x="146759" y="224759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CE527-8C41-4126-996C-1E2CE0D2A41C}">
      <dsp:nvSpPr>
        <dsp:cNvPr id="0" name=""/>
        <dsp:cNvSpPr/>
      </dsp:nvSpPr>
      <dsp:spPr>
        <a:xfrm>
          <a:off x="3960443" y="2592288"/>
          <a:ext cx="1095465" cy="68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Мотивация ребенка</a:t>
          </a:r>
          <a:endParaRPr lang="ru-RU" sz="1000" kern="1200" dirty="0"/>
        </a:p>
      </dsp:txBody>
      <dsp:txXfrm>
        <a:off x="3980496" y="2612341"/>
        <a:ext cx="1055359" cy="644559"/>
      </dsp:txXfrm>
    </dsp:sp>
    <dsp:sp modelId="{C21678C3-4D23-43FC-A25C-7A93B8ECA30C}">
      <dsp:nvSpPr>
        <dsp:cNvPr id="0" name=""/>
        <dsp:cNvSpPr/>
      </dsp:nvSpPr>
      <dsp:spPr>
        <a:xfrm>
          <a:off x="3813684" y="687028"/>
          <a:ext cx="136933" cy="3080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0996"/>
              </a:lnTo>
              <a:lnTo>
                <a:pt x="136933" y="308099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3D588C-D7D8-4A01-9E6E-65B84EABC7A4}">
      <dsp:nvSpPr>
        <dsp:cNvPr id="0" name=""/>
        <dsp:cNvSpPr/>
      </dsp:nvSpPr>
      <dsp:spPr>
        <a:xfrm>
          <a:off x="3950617" y="3425691"/>
          <a:ext cx="1095465" cy="68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План развития ребенка</a:t>
          </a:r>
          <a:endParaRPr lang="ru-RU" sz="1000" b="1" kern="1200" dirty="0"/>
        </a:p>
      </dsp:txBody>
      <dsp:txXfrm>
        <a:off x="3970670" y="3445744"/>
        <a:ext cx="1055359" cy="644559"/>
      </dsp:txXfrm>
    </dsp:sp>
    <dsp:sp modelId="{7FE85291-4075-4A86-BF7D-CA38BF44F287}">
      <dsp:nvSpPr>
        <dsp:cNvPr id="0" name=""/>
        <dsp:cNvSpPr/>
      </dsp:nvSpPr>
      <dsp:spPr>
        <a:xfrm>
          <a:off x="3813684" y="687028"/>
          <a:ext cx="136933" cy="3936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6828"/>
              </a:lnTo>
              <a:lnTo>
                <a:pt x="136933" y="393682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35B29-3F47-456B-88C7-F7581FB775ED}">
      <dsp:nvSpPr>
        <dsp:cNvPr id="0" name=""/>
        <dsp:cNvSpPr/>
      </dsp:nvSpPr>
      <dsp:spPr>
        <a:xfrm>
          <a:off x="3950617" y="4281523"/>
          <a:ext cx="1095465" cy="68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Финансовый план</a:t>
          </a:r>
          <a:endParaRPr lang="ru-RU" sz="1000" b="1" kern="1200" dirty="0"/>
        </a:p>
      </dsp:txBody>
      <dsp:txXfrm>
        <a:off x="3970670" y="4301576"/>
        <a:ext cx="1055359" cy="644559"/>
      </dsp:txXfrm>
    </dsp:sp>
    <dsp:sp modelId="{F2F3D9F8-F442-4D05-A733-1F1BE15969ED}">
      <dsp:nvSpPr>
        <dsp:cNvPr id="0" name=""/>
        <dsp:cNvSpPr/>
      </dsp:nvSpPr>
      <dsp:spPr>
        <a:xfrm>
          <a:off x="5388415" y="2362"/>
          <a:ext cx="1369331" cy="6846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Бизнес-план</a:t>
          </a:r>
          <a:endParaRPr lang="ru-RU" sz="1500" b="1" kern="1200" dirty="0"/>
        </a:p>
      </dsp:txBody>
      <dsp:txXfrm>
        <a:off x="5408468" y="22415"/>
        <a:ext cx="1329225" cy="644559"/>
      </dsp:txXfrm>
    </dsp:sp>
    <dsp:sp modelId="{2A906482-3F6C-47DF-B581-E85B87C41619}">
      <dsp:nvSpPr>
        <dsp:cNvPr id="0" name=""/>
        <dsp:cNvSpPr/>
      </dsp:nvSpPr>
      <dsp:spPr>
        <a:xfrm>
          <a:off x="5525348" y="687028"/>
          <a:ext cx="136933" cy="513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499"/>
              </a:lnTo>
              <a:lnTo>
                <a:pt x="136933" y="51349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BD5CE-4650-4FE0-B5F6-91A12B8B3E95}">
      <dsp:nvSpPr>
        <dsp:cNvPr id="0" name=""/>
        <dsp:cNvSpPr/>
      </dsp:nvSpPr>
      <dsp:spPr>
        <a:xfrm>
          <a:off x="5662282" y="858194"/>
          <a:ext cx="1095465" cy="68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Резюме (идея создания модели успешности и благополучия моего ребенка) </a:t>
          </a:r>
          <a:endParaRPr lang="ru-RU" sz="1000" b="1" kern="1200" dirty="0"/>
        </a:p>
      </dsp:txBody>
      <dsp:txXfrm>
        <a:off x="5682335" y="878247"/>
        <a:ext cx="1055359" cy="644559"/>
      </dsp:txXfrm>
    </dsp:sp>
    <dsp:sp modelId="{B55D7189-CE42-4998-9FD0-FC732F345FD4}">
      <dsp:nvSpPr>
        <dsp:cNvPr id="0" name=""/>
        <dsp:cNvSpPr/>
      </dsp:nvSpPr>
      <dsp:spPr>
        <a:xfrm>
          <a:off x="5525348" y="687028"/>
          <a:ext cx="136933" cy="1369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9331"/>
              </a:lnTo>
              <a:lnTo>
                <a:pt x="136933" y="136933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D7133-F1A6-4270-8ED7-15AF6DB9575D}">
      <dsp:nvSpPr>
        <dsp:cNvPr id="0" name=""/>
        <dsp:cNvSpPr/>
      </dsp:nvSpPr>
      <dsp:spPr>
        <a:xfrm>
          <a:off x="5662282" y="1714026"/>
          <a:ext cx="1095465" cy="68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План развития ребенка</a:t>
          </a:r>
          <a:endParaRPr lang="ru-RU" sz="1000" b="1" kern="1200" dirty="0"/>
        </a:p>
      </dsp:txBody>
      <dsp:txXfrm>
        <a:off x="5682335" y="1734079"/>
        <a:ext cx="1055359" cy="644559"/>
      </dsp:txXfrm>
    </dsp:sp>
    <dsp:sp modelId="{9CCC0035-8B4A-49D3-AD73-7EDBEE157DC5}">
      <dsp:nvSpPr>
        <dsp:cNvPr id="0" name=""/>
        <dsp:cNvSpPr/>
      </dsp:nvSpPr>
      <dsp:spPr>
        <a:xfrm>
          <a:off x="7100080" y="2362"/>
          <a:ext cx="1369331" cy="68466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Цели и задачи</a:t>
          </a:r>
          <a:endParaRPr lang="ru-RU" sz="1500" b="1" kern="1200" dirty="0"/>
        </a:p>
      </dsp:txBody>
      <dsp:txXfrm>
        <a:off x="7120133" y="22415"/>
        <a:ext cx="1329225" cy="6445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B5456-E428-4AF1-85D0-B7FD2F9A76E3}">
      <dsp:nvSpPr>
        <dsp:cNvPr id="0" name=""/>
        <dsp:cNvSpPr/>
      </dsp:nvSpPr>
      <dsp:spPr>
        <a:xfrm>
          <a:off x="4080441" y="1920831"/>
          <a:ext cx="1848334" cy="87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9448"/>
              </a:lnTo>
              <a:lnTo>
                <a:pt x="1848334" y="599448"/>
              </a:lnTo>
              <a:lnTo>
                <a:pt x="1848334" y="87963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9BA95F-DCF5-4980-88F9-0E2404F2ABF5}">
      <dsp:nvSpPr>
        <dsp:cNvPr id="0" name=""/>
        <dsp:cNvSpPr/>
      </dsp:nvSpPr>
      <dsp:spPr>
        <a:xfrm>
          <a:off x="2232107" y="1920831"/>
          <a:ext cx="1848334" cy="879639"/>
        </a:xfrm>
        <a:custGeom>
          <a:avLst/>
          <a:gdLst/>
          <a:ahLst/>
          <a:cxnLst/>
          <a:rect l="0" t="0" r="0" b="0"/>
          <a:pathLst>
            <a:path>
              <a:moveTo>
                <a:pt x="1848334" y="0"/>
              </a:moveTo>
              <a:lnTo>
                <a:pt x="1848334" y="599448"/>
              </a:lnTo>
              <a:lnTo>
                <a:pt x="0" y="599448"/>
              </a:lnTo>
              <a:lnTo>
                <a:pt x="0" y="87963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95FEC-4B18-48F5-B5B1-A25FBDA25ABC}">
      <dsp:nvSpPr>
        <dsp:cNvPr id="0" name=""/>
        <dsp:cNvSpPr/>
      </dsp:nvSpPr>
      <dsp:spPr>
        <a:xfrm>
          <a:off x="2568168" y="244"/>
          <a:ext cx="3024546" cy="19205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405F56-0005-453B-825D-5D5FD6F30F6A}">
      <dsp:nvSpPr>
        <dsp:cNvPr id="0" name=""/>
        <dsp:cNvSpPr/>
      </dsp:nvSpPr>
      <dsp:spPr>
        <a:xfrm>
          <a:off x="2904228" y="319502"/>
          <a:ext cx="3024546" cy="1920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Аттестат об основном общем образовании</a:t>
          </a:r>
          <a:endParaRPr lang="ru-RU" sz="3200" b="1" kern="1200" dirty="0"/>
        </a:p>
      </dsp:txBody>
      <dsp:txXfrm>
        <a:off x="2960480" y="375754"/>
        <a:ext cx="2912042" cy="1808083"/>
      </dsp:txXfrm>
    </dsp:sp>
    <dsp:sp modelId="{FAB904EA-F46D-4F00-8773-1E5CDD7F5286}">
      <dsp:nvSpPr>
        <dsp:cNvPr id="0" name=""/>
        <dsp:cNvSpPr/>
      </dsp:nvSpPr>
      <dsp:spPr>
        <a:xfrm>
          <a:off x="719833" y="2800470"/>
          <a:ext cx="3024546" cy="19205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9FAE7C-F6A1-41EC-8F10-009D258385A4}">
      <dsp:nvSpPr>
        <dsp:cNvPr id="0" name=""/>
        <dsp:cNvSpPr/>
      </dsp:nvSpPr>
      <dsp:spPr>
        <a:xfrm>
          <a:off x="1055894" y="3119728"/>
          <a:ext cx="3024546" cy="1920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Школа</a:t>
          </a:r>
          <a:endParaRPr lang="ru-RU" sz="3200" b="1" kern="1200" dirty="0"/>
        </a:p>
      </dsp:txBody>
      <dsp:txXfrm>
        <a:off x="1112146" y="3175980"/>
        <a:ext cx="2912042" cy="1808083"/>
      </dsp:txXfrm>
    </dsp:sp>
    <dsp:sp modelId="{74494577-23B2-4709-A678-B5E1365D6658}">
      <dsp:nvSpPr>
        <dsp:cNvPr id="0" name=""/>
        <dsp:cNvSpPr/>
      </dsp:nvSpPr>
      <dsp:spPr>
        <a:xfrm>
          <a:off x="4416502" y="2800470"/>
          <a:ext cx="3024546" cy="19205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749200-4FB7-4748-A014-D03532EA2EE1}">
      <dsp:nvSpPr>
        <dsp:cNvPr id="0" name=""/>
        <dsp:cNvSpPr/>
      </dsp:nvSpPr>
      <dsp:spPr>
        <a:xfrm>
          <a:off x="4752563" y="3119728"/>
          <a:ext cx="3024546" cy="1920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Колледжи, лицеи</a:t>
          </a:r>
          <a:endParaRPr lang="ru-RU" sz="3200" b="1" kern="1200" dirty="0"/>
        </a:p>
      </dsp:txBody>
      <dsp:txXfrm>
        <a:off x="4808815" y="3175980"/>
        <a:ext cx="2912042" cy="18080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8A7AA-295D-49C0-8021-0CD1749256A2}">
      <dsp:nvSpPr>
        <dsp:cNvPr id="0" name=""/>
        <dsp:cNvSpPr/>
      </dsp:nvSpPr>
      <dsp:spPr>
        <a:xfrm rot="5400000">
          <a:off x="-215751" y="215873"/>
          <a:ext cx="1438346" cy="10068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Начальное образование</a:t>
          </a:r>
          <a:endParaRPr lang="ru-RU" sz="1200" b="1" kern="1200" dirty="0"/>
        </a:p>
      </dsp:txBody>
      <dsp:txXfrm rot="-5400000">
        <a:off x="1" y="503542"/>
        <a:ext cx="1006842" cy="431504"/>
      </dsp:txXfrm>
    </dsp:sp>
    <dsp:sp modelId="{628E318D-EAB2-4A13-B51D-AD49A1065928}">
      <dsp:nvSpPr>
        <dsp:cNvPr id="0" name=""/>
        <dsp:cNvSpPr/>
      </dsp:nvSpPr>
      <dsp:spPr>
        <a:xfrm rot="5400000">
          <a:off x="3974421" y="-2967458"/>
          <a:ext cx="934924" cy="68700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Создание условий для базовой подготовки по математике</a:t>
          </a:r>
          <a:endParaRPr lang="ru-RU" sz="1800" b="1" kern="1200" dirty="0"/>
        </a:p>
      </dsp:txBody>
      <dsp:txXfrm rot="-5400000">
        <a:off x="1006842" y="45760"/>
        <a:ext cx="6824444" cy="843646"/>
      </dsp:txXfrm>
    </dsp:sp>
    <dsp:sp modelId="{64E1D2ED-1E27-41FC-8AEB-C3C45DD40CBD}">
      <dsp:nvSpPr>
        <dsp:cNvPr id="0" name=""/>
        <dsp:cNvSpPr/>
      </dsp:nvSpPr>
      <dsp:spPr>
        <a:xfrm rot="5400000">
          <a:off x="-215751" y="1457785"/>
          <a:ext cx="1438346" cy="10068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Основное образование</a:t>
          </a:r>
          <a:endParaRPr lang="ru-RU" sz="1200" b="1" kern="1200" dirty="0"/>
        </a:p>
      </dsp:txBody>
      <dsp:txXfrm rot="-5400000">
        <a:off x="1" y="1745454"/>
        <a:ext cx="1006842" cy="431504"/>
      </dsp:txXfrm>
    </dsp:sp>
    <dsp:sp modelId="{8F760168-E377-49EB-A406-1FEFC7EA1DCB}">
      <dsp:nvSpPr>
        <dsp:cNvPr id="0" name=""/>
        <dsp:cNvSpPr/>
      </dsp:nvSpPr>
      <dsp:spPr>
        <a:xfrm rot="5400000">
          <a:off x="3974421" y="-1725545"/>
          <a:ext cx="934924" cy="68700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Пропедевтика профильного и углубленного изучения математики в 5-6 классах 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Углубление и </a:t>
          </a:r>
          <a:r>
            <a:rPr lang="ru-RU" sz="1400" b="1" kern="1200" dirty="0" err="1" smtClean="0"/>
            <a:t>профилизация</a:t>
          </a:r>
          <a:r>
            <a:rPr lang="ru-RU" sz="1400" b="1" kern="1200" dirty="0" smtClean="0"/>
            <a:t> математического образования в 7-9 классах</a:t>
          </a:r>
          <a:endParaRPr lang="ru-RU" sz="1400" b="1" kern="1200" dirty="0"/>
        </a:p>
      </dsp:txBody>
      <dsp:txXfrm rot="-5400000">
        <a:off x="1006842" y="1287673"/>
        <a:ext cx="6824444" cy="843646"/>
      </dsp:txXfrm>
    </dsp:sp>
    <dsp:sp modelId="{ED937FB8-2BBF-4EC3-A69A-8DFF08E98436}">
      <dsp:nvSpPr>
        <dsp:cNvPr id="0" name=""/>
        <dsp:cNvSpPr/>
      </dsp:nvSpPr>
      <dsp:spPr>
        <a:xfrm rot="5400000">
          <a:off x="-215751" y="2699698"/>
          <a:ext cx="1438346" cy="10068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Среднее образование</a:t>
          </a:r>
          <a:endParaRPr lang="ru-RU" sz="1200" b="1" kern="1200" dirty="0"/>
        </a:p>
      </dsp:txBody>
      <dsp:txXfrm rot="-5400000">
        <a:off x="1" y="2987367"/>
        <a:ext cx="1006842" cy="431504"/>
      </dsp:txXfrm>
    </dsp:sp>
    <dsp:sp modelId="{DEFEF2BF-C59B-4EBD-A9D6-CF8A2151610D}">
      <dsp:nvSpPr>
        <dsp:cNvPr id="0" name=""/>
        <dsp:cNvSpPr/>
      </dsp:nvSpPr>
      <dsp:spPr>
        <a:xfrm rot="5400000">
          <a:off x="3974421" y="-483632"/>
          <a:ext cx="934924" cy="68700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Продолжение углубления и </a:t>
          </a:r>
          <a:r>
            <a:rPr lang="ru-RU" sz="1800" b="1" kern="1200" dirty="0" err="1" smtClean="0"/>
            <a:t>профилизации</a:t>
          </a:r>
          <a:r>
            <a:rPr lang="ru-RU" sz="1800" b="1" kern="1200" dirty="0" smtClean="0"/>
            <a:t>  образования </a:t>
          </a:r>
          <a:endParaRPr lang="ru-RU" sz="1800" b="1" kern="1200" dirty="0"/>
        </a:p>
      </dsp:txBody>
      <dsp:txXfrm rot="-5400000">
        <a:off x="1006842" y="2529586"/>
        <a:ext cx="6824444" cy="8436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762CD-0CFF-47B7-8794-08C9499607D6}">
      <dsp:nvSpPr>
        <dsp:cNvPr id="0" name=""/>
        <dsp:cNvSpPr/>
      </dsp:nvSpPr>
      <dsp:spPr>
        <a:xfrm>
          <a:off x="4140600" y="3034287"/>
          <a:ext cx="1186584" cy="564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31"/>
              </a:lnTo>
              <a:lnTo>
                <a:pt x="1186584" y="384831"/>
              </a:lnTo>
              <a:lnTo>
                <a:pt x="1186584" y="564706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83F4E-B6D9-4D6F-9E50-CE8F8B68B29B}">
      <dsp:nvSpPr>
        <dsp:cNvPr id="0" name=""/>
        <dsp:cNvSpPr/>
      </dsp:nvSpPr>
      <dsp:spPr>
        <a:xfrm>
          <a:off x="2954015" y="3034287"/>
          <a:ext cx="1186584" cy="564706"/>
        </a:xfrm>
        <a:custGeom>
          <a:avLst/>
          <a:gdLst/>
          <a:ahLst/>
          <a:cxnLst/>
          <a:rect l="0" t="0" r="0" b="0"/>
          <a:pathLst>
            <a:path>
              <a:moveTo>
                <a:pt x="1186584" y="0"/>
              </a:moveTo>
              <a:lnTo>
                <a:pt x="1186584" y="384831"/>
              </a:lnTo>
              <a:lnTo>
                <a:pt x="0" y="384831"/>
              </a:lnTo>
              <a:lnTo>
                <a:pt x="0" y="564706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9BA95F-DCF5-4980-88F9-0E2404F2ABF5}">
      <dsp:nvSpPr>
        <dsp:cNvPr id="0" name=""/>
        <dsp:cNvSpPr/>
      </dsp:nvSpPr>
      <dsp:spPr>
        <a:xfrm>
          <a:off x="4094880" y="1236610"/>
          <a:ext cx="91440" cy="5647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470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95FEC-4B18-48F5-B5B1-A25FBDA25ABC}">
      <dsp:nvSpPr>
        <dsp:cNvPr id="0" name=""/>
        <dsp:cNvSpPr/>
      </dsp:nvSpPr>
      <dsp:spPr>
        <a:xfrm>
          <a:off x="3169758" y="3641"/>
          <a:ext cx="1941684" cy="12329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405F56-0005-453B-825D-5D5FD6F30F6A}">
      <dsp:nvSpPr>
        <dsp:cNvPr id="0" name=""/>
        <dsp:cNvSpPr/>
      </dsp:nvSpPr>
      <dsp:spPr>
        <a:xfrm>
          <a:off x="3385501" y="208596"/>
          <a:ext cx="1941684" cy="1232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Заявление родителей</a:t>
          </a:r>
          <a:endParaRPr lang="ru-RU" sz="1800" b="1" kern="1200" dirty="0"/>
        </a:p>
      </dsp:txBody>
      <dsp:txXfrm>
        <a:off x="3421613" y="244708"/>
        <a:ext cx="1869460" cy="1160745"/>
      </dsp:txXfrm>
    </dsp:sp>
    <dsp:sp modelId="{FAB904EA-F46D-4F00-8773-1E5CDD7F5286}">
      <dsp:nvSpPr>
        <dsp:cNvPr id="0" name=""/>
        <dsp:cNvSpPr/>
      </dsp:nvSpPr>
      <dsp:spPr>
        <a:xfrm>
          <a:off x="3169758" y="1801317"/>
          <a:ext cx="1941684" cy="12329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9FAE7C-F6A1-41EC-8F10-009D258385A4}">
      <dsp:nvSpPr>
        <dsp:cNvPr id="0" name=""/>
        <dsp:cNvSpPr/>
      </dsp:nvSpPr>
      <dsp:spPr>
        <a:xfrm>
          <a:off x="3385501" y="2006272"/>
          <a:ext cx="1941684" cy="1232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Результаты рейтинга</a:t>
          </a:r>
          <a:endParaRPr lang="ru-RU" sz="1800" b="1" kern="1200" dirty="0"/>
        </a:p>
      </dsp:txBody>
      <dsp:txXfrm>
        <a:off x="3421613" y="2042384"/>
        <a:ext cx="1869460" cy="1160745"/>
      </dsp:txXfrm>
    </dsp:sp>
    <dsp:sp modelId="{5297897A-8EA7-43D9-AB02-4B21FE34D5D0}">
      <dsp:nvSpPr>
        <dsp:cNvPr id="0" name=""/>
        <dsp:cNvSpPr/>
      </dsp:nvSpPr>
      <dsp:spPr>
        <a:xfrm>
          <a:off x="1983173" y="3598993"/>
          <a:ext cx="1941684" cy="12329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9010414-95B8-4EED-AB12-CA05329EF86D}">
      <dsp:nvSpPr>
        <dsp:cNvPr id="0" name=""/>
        <dsp:cNvSpPr/>
      </dsp:nvSpPr>
      <dsp:spPr>
        <a:xfrm>
          <a:off x="2198916" y="3803949"/>
          <a:ext cx="1941684" cy="1232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Собеседование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(конец июня)</a:t>
          </a:r>
          <a:endParaRPr lang="ru-RU" sz="1800" b="1" kern="1200" dirty="0"/>
        </a:p>
      </dsp:txBody>
      <dsp:txXfrm>
        <a:off x="2235028" y="3840061"/>
        <a:ext cx="1869460" cy="1160745"/>
      </dsp:txXfrm>
    </dsp:sp>
    <dsp:sp modelId="{D8DA00A8-6729-479F-9BA1-644EA4969CA8}">
      <dsp:nvSpPr>
        <dsp:cNvPr id="0" name=""/>
        <dsp:cNvSpPr/>
      </dsp:nvSpPr>
      <dsp:spPr>
        <a:xfrm>
          <a:off x="4356343" y="3598993"/>
          <a:ext cx="1941684" cy="12329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F73A779-ECF8-4902-80C2-041F505AA265}">
      <dsp:nvSpPr>
        <dsp:cNvPr id="0" name=""/>
        <dsp:cNvSpPr/>
      </dsp:nvSpPr>
      <dsp:spPr>
        <a:xfrm>
          <a:off x="4572086" y="3803949"/>
          <a:ext cx="1941684" cy="1232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r>
            <a:rPr lang="ru-RU" sz="1800" b="1" kern="1200" dirty="0" smtClean="0"/>
            <a:t>Без собеседования</a:t>
          </a:r>
          <a:endParaRPr lang="ru-RU" sz="1800" kern="1200" dirty="0"/>
        </a:p>
      </dsp:txBody>
      <dsp:txXfrm>
        <a:off x="4608198" y="3840061"/>
        <a:ext cx="1869460" cy="11607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DE7E4-1C52-4CE6-90BD-8F874B8FA2D8}">
      <dsp:nvSpPr>
        <dsp:cNvPr id="0" name=""/>
        <dsp:cNvSpPr/>
      </dsp:nvSpPr>
      <dsp:spPr>
        <a:xfrm>
          <a:off x="1694767" y="0"/>
          <a:ext cx="5395440" cy="53954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Успех</a:t>
          </a:r>
          <a:endParaRPr lang="ru-RU" sz="3200" b="1" kern="1200" dirty="0"/>
        </a:p>
      </dsp:txBody>
      <dsp:txXfrm>
        <a:off x="3449634" y="269772"/>
        <a:ext cx="1885706" cy="809316"/>
      </dsp:txXfrm>
    </dsp:sp>
    <dsp:sp modelId="{4036C8BD-66FE-4425-A4DD-03580C5873C6}">
      <dsp:nvSpPr>
        <dsp:cNvPr id="0" name=""/>
        <dsp:cNvSpPr/>
      </dsp:nvSpPr>
      <dsp:spPr>
        <a:xfrm>
          <a:off x="2369197" y="1348860"/>
          <a:ext cx="4046580" cy="40465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Профессия</a:t>
          </a:r>
          <a:endParaRPr lang="ru-RU" sz="2400" b="1" kern="1200" dirty="0"/>
        </a:p>
      </dsp:txBody>
      <dsp:txXfrm>
        <a:off x="3449634" y="1601771"/>
        <a:ext cx="1885706" cy="758733"/>
      </dsp:txXfrm>
    </dsp:sp>
    <dsp:sp modelId="{D7E1A3E0-F137-4B5A-9F28-4E2BD50845A1}">
      <dsp:nvSpPr>
        <dsp:cNvPr id="0" name=""/>
        <dsp:cNvSpPr/>
      </dsp:nvSpPr>
      <dsp:spPr>
        <a:xfrm>
          <a:off x="3043627" y="2697720"/>
          <a:ext cx="2697720" cy="26977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Образование</a:t>
          </a:r>
          <a:endParaRPr lang="ru-RU" sz="2000" b="1" kern="1200" dirty="0"/>
        </a:p>
      </dsp:txBody>
      <dsp:txXfrm>
        <a:off x="3438699" y="3372150"/>
        <a:ext cx="1907576" cy="1348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64D24-ABC8-472A-9DDD-9CDD4D9C8773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7D6B5-212E-4D76-9013-1061D6287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70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  <a:lvl2pPr marL="680765" indent="-261833" eaLnBrk="0">
              <a:spcBef>
                <a:spcPct val="30000"/>
              </a:spcBef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2pPr>
            <a:lvl3pPr marL="1047331" indent="-209466" eaLnBrk="0">
              <a:spcBef>
                <a:spcPct val="30000"/>
              </a:spcBef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3pPr>
            <a:lvl4pPr marL="1466263" indent="-209466" eaLnBrk="0">
              <a:spcBef>
                <a:spcPct val="30000"/>
              </a:spcBef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4pPr>
            <a:lvl5pPr marL="1885196" indent="-209466" eaLnBrk="0">
              <a:spcBef>
                <a:spcPct val="30000"/>
              </a:spcBef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5pPr>
            <a:lvl6pPr marL="2304128" indent="-209466" defTabSz="4102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6pPr>
            <a:lvl7pPr marL="2723060" indent="-209466" defTabSz="4102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7pPr>
            <a:lvl8pPr marL="3141993" indent="-209466" defTabSz="4102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8pPr>
            <a:lvl9pPr marL="3560925" indent="-209466" defTabSz="4102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>
              <a:spcBef>
                <a:spcPct val="0"/>
              </a:spcBef>
            </a:pPr>
            <a:fld id="{2DCFCCEB-26F7-4AA5-92A5-642D4CEA11CA}" type="slidenum">
              <a:rPr kumimoji="0" lang="ru-RU" altLang="ru-RU" sz="1300"/>
              <a:pPr eaLnBrk="1">
                <a:spcBef>
                  <a:spcPct val="0"/>
                </a:spcBef>
              </a:pPr>
              <a:t>49</a:t>
            </a:fld>
            <a:endParaRPr kumimoji="0" lang="ru-RU" altLang="ru-RU" sz="1300"/>
          </a:p>
        </p:txBody>
      </p:sp>
      <p:sp>
        <p:nvSpPr>
          <p:cNvPr id="4301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383344"/>
          </a:xfrm>
        </p:spPr>
        <p:txBody>
          <a:bodyPr wrap="none" anchor="ctr"/>
          <a:lstStyle/>
          <a:p>
            <a:pPr defTabSz="411531"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  <a:lvl2pPr marL="680765" indent="-261833" eaLnBrk="0">
              <a:spcBef>
                <a:spcPct val="30000"/>
              </a:spcBef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2pPr>
            <a:lvl3pPr marL="1047331" indent="-209466" eaLnBrk="0">
              <a:spcBef>
                <a:spcPct val="30000"/>
              </a:spcBef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3pPr>
            <a:lvl4pPr marL="1466263" indent="-209466" eaLnBrk="0">
              <a:spcBef>
                <a:spcPct val="30000"/>
              </a:spcBef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4pPr>
            <a:lvl5pPr marL="1885196" indent="-209466" eaLnBrk="0">
              <a:spcBef>
                <a:spcPct val="30000"/>
              </a:spcBef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5pPr>
            <a:lvl6pPr marL="2304128" indent="-209466" defTabSz="4102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6pPr>
            <a:lvl7pPr marL="2723060" indent="-209466" defTabSz="4102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7pPr>
            <a:lvl8pPr marL="3141993" indent="-209466" defTabSz="4102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8pPr>
            <a:lvl9pPr marL="3560925" indent="-209466" defTabSz="4102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>
              <a:spcBef>
                <a:spcPct val="0"/>
              </a:spcBef>
            </a:pPr>
            <a:fld id="{FC89B687-1A7B-4488-85CD-4359C8CD90CC}" type="slidenum">
              <a:rPr kumimoji="0" lang="ru-RU" altLang="ru-RU" sz="1300"/>
              <a:pPr eaLnBrk="1">
                <a:spcBef>
                  <a:spcPct val="0"/>
                </a:spcBef>
              </a:pPr>
              <a:t>50</a:t>
            </a:fld>
            <a:endParaRPr kumimoji="0" lang="ru-RU" altLang="ru-RU" sz="1300"/>
          </a:p>
        </p:txBody>
      </p:sp>
      <p:sp>
        <p:nvSpPr>
          <p:cNvPr id="440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383344"/>
          </a:xfrm>
        </p:spPr>
        <p:txBody>
          <a:bodyPr wrap="none" anchor="ctr"/>
          <a:lstStyle/>
          <a:p>
            <a:pPr defTabSz="411531"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  <a:lvl2pPr marL="680765" indent="-261833" eaLnBrk="0">
              <a:spcBef>
                <a:spcPct val="30000"/>
              </a:spcBef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2pPr>
            <a:lvl3pPr marL="1047331" indent="-209466" eaLnBrk="0">
              <a:spcBef>
                <a:spcPct val="30000"/>
              </a:spcBef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3pPr>
            <a:lvl4pPr marL="1466263" indent="-209466" eaLnBrk="0">
              <a:spcBef>
                <a:spcPct val="30000"/>
              </a:spcBef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4pPr>
            <a:lvl5pPr marL="1885196" indent="-209466" eaLnBrk="0">
              <a:spcBef>
                <a:spcPct val="30000"/>
              </a:spcBef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5pPr>
            <a:lvl6pPr marL="2304128" indent="-209466" defTabSz="4102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6pPr>
            <a:lvl7pPr marL="2723060" indent="-209466" defTabSz="4102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7pPr>
            <a:lvl8pPr marL="3141993" indent="-209466" defTabSz="4102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8pPr>
            <a:lvl9pPr marL="3560925" indent="-209466" defTabSz="4102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>
              <a:spcBef>
                <a:spcPct val="0"/>
              </a:spcBef>
            </a:pPr>
            <a:fld id="{5C9C0CC1-A274-4C0A-A4FB-A92BD7307999}" type="slidenum">
              <a:rPr kumimoji="0" lang="ru-RU" altLang="ru-RU" sz="1300"/>
              <a:pPr eaLnBrk="1">
                <a:spcBef>
                  <a:spcPct val="0"/>
                </a:spcBef>
              </a:pPr>
              <a:t>51</a:t>
            </a:fld>
            <a:endParaRPr kumimoji="0" lang="ru-RU" altLang="ru-RU" sz="1300"/>
          </a:p>
        </p:txBody>
      </p:sp>
      <p:sp>
        <p:nvSpPr>
          <p:cNvPr id="4505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383344"/>
          </a:xfrm>
        </p:spPr>
        <p:txBody>
          <a:bodyPr wrap="none" anchor="ctr"/>
          <a:lstStyle/>
          <a:p>
            <a:pPr defTabSz="411531"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  <a:lvl2pPr marL="680765" indent="-261833" eaLnBrk="0">
              <a:spcBef>
                <a:spcPct val="30000"/>
              </a:spcBef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2pPr>
            <a:lvl3pPr marL="1047331" indent="-209466" eaLnBrk="0">
              <a:spcBef>
                <a:spcPct val="30000"/>
              </a:spcBef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3pPr>
            <a:lvl4pPr marL="1466263" indent="-209466" eaLnBrk="0">
              <a:spcBef>
                <a:spcPct val="30000"/>
              </a:spcBef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4pPr>
            <a:lvl5pPr marL="1885196" indent="-209466" eaLnBrk="0">
              <a:spcBef>
                <a:spcPct val="30000"/>
              </a:spcBef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5pPr>
            <a:lvl6pPr marL="2304128" indent="-209466" defTabSz="4102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6pPr>
            <a:lvl7pPr marL="2723060" indent="-209466" defTabSz="4102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7pPr>
            <a:lvl8pPr marL="3141993" indent="-209466" defTabSz="4102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8pPr>
            <a:lvl9pPr marL="3560925" indent="-209466" defTabSz="4102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>
              <a:spcBef>
                <a:spcPct val="0"/>
              </a:spcBef>
            </a:pPr>
            <a:fld id="{F521D4AB-9929-4B39-9D1A-E2DA20A17797}" type="slidenum">
              <a:rPr kumimoji="0" lang="ru-RU" altLang="ru-RU" sz="1300"/>
              <a:pPr eaLnBrk="1">
                <a:spcBef>
                  <a:spcPct val="0"/>
                </a:spcBef>
              </a:pPr>
              <a:t>53</a:t>
            </a:fld>
            <a:endParaRPr kumimoji="0" lang="ru-RU" altLang="ru-RU" sz="1300"/>
          </a:p>
        </p:txBody>
      </p:sp>
      <p:sp>
        <p:nvSpPr>
          <p:cNvPr id="4608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383344"/>
          </a:xfrm>
        </p:spPr>
        <p:txBody>
          <a:bodyPr wrap="none" anchor="ctr"/>
          <a:lstStyle/>
          <a:p>
            <a:pPr defTabSz="411531"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  <a:lvl2pPr marL="680765" indent="-261833" eaLnBrk="0">
              <a:spcBef>
                <a:spcPct val="30000"/>
              </a:spcBef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2pPr>
            <a:lvl3pPr marL="1047331" indent="-209466" eaLnBrk="0">
              <a:spcBef>
                <a:spcPct val="30000"/>
              </a:spcBef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3pPr>
            <a:lvl4pPr marL="1466263" indent="-209466" eaLnBrk="0">
              <a:spcBef>
                <a:spcPct val="30000"/>
              </a:spcBef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4pPr>
            <a:lvl5pPr marL="1885196" indent="-209466" eaLnBrk="0">
              <a:spcBef>
                <a:spcPct val="30000"/>
              </a:spcBef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5pPr>
            <a:lvl6pPr marL="2304128" indent="-209466" defTabSz="4102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6pPr>
            <a:lvl7pPr marL="2723060" indent="-209466" defTabSz="4102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7pPr>
            <a:lvl8pPr marL="3141993" indent="-209466" defTabSz="4102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8pPr>
            <a:lvl9pPr marL="3560925" indent="-209466" defTabSz="4102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>
              <a:spcBef>
                <a:spcPct val="0"/>
              </a:spcBef>
            </a:pPr>
            <a:fld id="{F4BBF904-EA13-4B1E-8A99-F1EF74F07B90}" type="slidenum">
              <a:rPr kumimoji="0" lang="ru-RU" altLang="ru-RU" sz="1300"/>
              <a:pPr eaLnBrk="1">
                <a:spcBef>
                  <a:spcPct val="0"/>
                </a:spcBef>
              </a:pPr>
              <a:t>54</a:t>
            </a:fld>
            <a:endParaRPr kumimoji="0" lang="ru-RU" altLang="ru-RU" sz="1300"/>
          </a:p>
        </p:txBody>
      </p:sp>
      <p:sp>
        <p:nvSpPr>
          <p:cNvPr id="4710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383344"/>
          </a:xfrm>
        </p:spPr>
        <p:txBody>
          <a:bodyPr wrap="none" anchor="ctr"/>
          <a:lstStyle/>
          <a:p>
            <a:pPr defTabSz="411531"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  <a:lvl2pPr marL="680765" indent="-261833" eaLnBrk="0">
              <a:spcBef>
                <a:spcPct val="30000"/>
              </a:spcBef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2pPr>
            <a:lvl3pPr marL="1047331" indent="-209466" eaLnBrk="0">
              <a:spcBef>
                <a:spcPct val="30000"/>
              </a:spcBef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3pPr>
            <a:lvl4pPr marL="1466263" indent="-209466" eaLnBrk="0">
              <a:spcBef>
                <a:spcPct val="30000"/>
              </a:spcBef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4pPr>
            <a:lvl5pPr marL="1885196" indent="-209466" eaLnBrk="0">
              <a:spcBef>
                <a:spcPct val="30000"/>
              </a:spcBef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5pPr>
            <a:lvl6pPr marL="2304128" indent="-209466" defTabSz="4102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6pPr>
            <a:lvl7pPr marL="2723060" indent="-209466" defTabSz="4102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7pPr>
            <a:lvl8pPr marL="3141993" indent="-209466" defTabSz="4102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8pPr>
            <a:lvl9pPr marL="3560925" indent="-209466" defTabSz="4102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kumimoji="1"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>
              <a:spcBef>
                <a:spcPct val="0"/>
              </a:spcBef>
            </a:pPr>
            <a:fld id="{8205AF8E-3ECE-4801-B526-6AF3B8E905DB}" type="slidenum">
              <a:rPr kumimoji="0" lang="ru-RU" altLang="ru-RU" sz="1300"/>
              <a:pPr eaLnBrk="1">
                <a:spcBef>
                  <a:spcPct val="0"/>
                </a:spcBef>
              </a:pPr>
              <a:t>55</a:t>
            </a:fld>
            <a:endParaRPr kumimoji="0" lang="ru-RU" altLang="ru-RU" sz="1300"/>
          </a:p>
        </p:txBody>
      </p:sp>
      <p:sp>
        <p:nvSpPr>
          <p:cNvPr id="4813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383344"/>
          </a:xfrm>
        </p:spPr>
        <p:txBody>
          <a:bodyPr wrap="none" anchor="ctr"/>
          <a:lstStyle/>
          <a:p>
            <a:pPr defTabSz="411531"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69CA-876E-4ADD-BBA1-4150B47A0BE8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6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05DE-D8B4-483D-A0DB-07D6CFE7AA8B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193F-9D0B-4733-9F4F-5513F20CC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05DE-D8B4-483D-A0DB-07D6CFE7AA8B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193F-9D0B-4733-9F4F-5513F20CC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05DE-D8B4-483D-A0DB-07D6CFE7AA8B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193F-9D0B-4733-9F4F-5513F20CCF2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05DE-D8B4-483D-A0DB-07D6CFE7AA8B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193F-9D0B-4733-9F4F-5513F20CCF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05DE-D8B4-483D-A0DB-07D6CFE7AA8B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193F-9D0B-4733-9F4F-5513F20CC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05DE-D8B4-483D-A0DB-07D6CFE7AA8B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193F-9D0B-4733-9F4F-5513F20CCF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05DE-D8B4-483D-A0DB-07D6CFE7AA8B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193F-9D0B-4733-9F4F-5513F20CC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05DE-D8B4-483D-A0DB-07D6CFE7AA8B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193F-9D0B-4733-9F4F-5513F20CC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05DE-D8B4-483D-A0DB-07D6CFE7AA8B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193F-9D0B-4733-9F4F-5513F20CC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05DE-D8B4-483D-A0DB-07D6CFE7AA8B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193F-9D0B-4733-9F4F-5513F20CCF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05DE-D8B4-483D-A0DB-07D6CFE7AA8B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193F-9D0B-4733-9F4F-5513F20CCF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71E05DE-D8B4-483D-A0DB-07D6CFE7AA8B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544193F-9D0B-4733-9F4F-5513F20CCF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tvermedcollege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tverpek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tverhtk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verhtk.ru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tverpedcollege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tverpedcollege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venezianova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mu.tvercult.ru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tmu.tvercult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tverkt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tplcol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tplcol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proftoyo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69tkt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69tkt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tgiek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tvmc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7772400" cy="1780108"/>
          </a:xfrm>
        </p:spPr>
        <p:txBody>
          <a:bodyPr/>
          <a:lstStyle/>
          <a:p>
            <a:r>
              <a:rPr lang="ru-RU" b="1" dirty="0" smtClean="0"/>
              <a:t>О поступлении в 10 класс МБОУ СОШ № 17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kumertime.ru/wp-content/uploads/2013/09/shko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360" y="383205"/>
            <a:ext cx="1988109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464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827583" y="1268760"/>
          <a:ext cx="7992889" cy="5241082"/>
        </p:xfrm>
        <a:graphic>
          <a:graphicData uri="http://schemas.openxmlformats.org/drawingml/2006/table">
            <a:tbl>
              <a:tblPr/>
              <a:tblGrid>
                <a:gridCol w="5305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7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Направления подготовки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Форма обучения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Техническая эксплуатация и обслуживание электрического и электромеханического оборудования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Технология машиностроения</a:t>
                      </a: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Техническое обслуживание и ремонт автомобильного транспорта</a:t>
                      </a: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Автоматизация технологических процессов и производств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Направление: наладка и эксплуатация электронных систем программного управления в автоматизированном производстве</a:t>
                      </a: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Информационные системы</a:t>
                      </a: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Право и организация социального обеспечения</a:t>
                      </a: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(хозрасчетная)</a:t>
                      </a: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146" name="Picture 2" descr="&amp;Tcy;&amp;vcy;&amp;iecy;&amp;rcy;&amp;scy;&amp;kcy;&amp;ocy;&amp;jcy; &amp;mcy;&amp;acy;&amp;shcy;&amp;icy;&amp;ncy;&amp;ocy;&amp;scy;&amp;tcy;&amp;rcy;&amp;ocy;&amp;icy;&amp;tcy;&amp;iecy;&amp;lcy;&amp;softcy;&amp;ncy;&amp;ycy;&amp;jcy; &amp;kcy;&amp;ocy;&amp;lcy;&amp;lcy;&amp;iecy;&amp;dcy;&amp;zh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3859"/>
            <a:ext cx="1584176" cy="1557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42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556792"/>
          </a:xfrm>
        </p:spPr>
        <p:txBody>
          <a:bodyPr anchor="ctr" anchorCtr="1"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Тверской медицинский колледж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Сайт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u="sng" dirty="0">
                <a:latin typeface="Arial" pitchFamily="34" charset="0"/>
                <a:cs typeface="Arial" pitchFamily="34" charset="0"/>
                <a:hlinkClick r:id="rId2"/>
              </a:rPr>
              <a:t>www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2"/>
              </a:rPr>
              <a:t>tvermedcollege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2"/>
              </a:rPr>
              <a:t>ru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Телефон: 55-90-94, 55-90-96</a:t>
            </a:r>
          </a:p>
        </p:txBody>
      </p:sp>
      <p:graphicFrame>
        <p:nvGraphicFramePr>
          <p:cNvPr id="3" name="Содержимое 6"/>
          <p:cNvGraphicFramePr>
            <a:graphicFrameLocks noGrp="1"/>
          </p:cNvGraphicFramePr>
          <p:nvPr>
            <p:ph idx="1"/>
          </p:nvPr>
        </p:nvGraphicFramePr>
        <p:xfrm>
          <a:off x="899592" y="5157193"/>
          <a:ext cx="7560840" cy="1315323"/>
        </p:xfrm>
        <a:graphic>
          <a:graphicData uri="http://schemas.openxmlformats.org/drawingml/2006/table">
            <a:tbl>
              <a:tblPr/>
              <a:tblGrid>
                <a:gridCol w="378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Направления подготовки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Форма обучения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Сестринское дело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(бюджетная, платная)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Лабораторная диагностика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(бюджетная, платная)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458" name="Picture 2" descr="http://www.tvermedcollege.ru/images/logot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656184" cy="1625228"/>
          </a:xfrm>
          <a:prstGeom prst="rect">
            <a:avLst/>
          </a:prstGeom>
          <a:noFill/>
        </p:spPr>
      </p:pic>
      <p:sp>
        <p:nvSpPr>
          <p:cNvPr id="19460" name="AutoShape 4" descr="https://vedtver.ru/data/uploads/2015-08/page/54153/DSC_01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vedtver.ru/data/uploads/2015-08/page/54153/DSC_01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Picture 8" descr="http://tvervuz.ru/images/vuz/TGMA/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484784"/>
            <a:ext cx="4320480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978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296144"/>
          </a:xfrm>
        </p:spPr>
        <p:txBody>
          <a:bodyPr anchor="ctr" anchorCtr="1">
            <a:no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Тверской промышленно-экономический колледж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Сайт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u="sng" dirty="0">
                <a:latin typeface="Arial" pitchFamily="34" charset="0"/>
                <a:cs typeface="Arial" pitchFamily="34" charset="0"/>
                <a:hlinkClick r:id="rId2"/>
              </a:rPr>
              <a:t>www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2"/>
              </a:rPr>
              <a:t>tverpek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2"/>
              </a:rPr>
              <a:t>ru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Телефон: 45-09-05, 45-18-38</a:t>
            </a:r>
          </a:p>
        </p:txBody>
      </p:sp>
      <p:pic>
        <p:nvPicPr>
          <p:cNvPr id="24578" name="Picture 2" descr="http://new-fashion-look.ru/wp-content/uploads/2016/04/1419923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0768"/>
            <a:ext cx="7416824" cy="5243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861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528" y="476672"/>
          <a:ext cx="8640960" cy="6249363"/>
        </p:xfrm>
        <a:graphic>
          <a:graphicData uri="http://schemas.openxmlformats.org/drawingml/2006/table">
            <a:tbl>
              <a:tblPr/>
              <a:tblGrid>
                <a:gridCol w="5688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Направления подготовки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Форма обучения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Экономика и бухгалтерский учет (по отраслям)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(бюджетная, платная)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Операционная деятельность в логистике</a:t>
                      </a: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(бюджетная, платная)</a:t>
                      </a: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Коммерция (по отраслям)</a:t>
                      </a: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(бюджетная, платная)</a:t>
                      </a: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Программирование в компьютерных системах</a:t>
                      </a: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(бюджетная, платная)</a:t>
                      </a: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Конструирование, моделирование и технология швейных изделий (повышенный уровень)</a:t>
                      </a: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(бюджетная, платная)</a:t>
                      </a: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Дизайн (по отраслям)</a:t>
                      </a: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(бюджетная, платная)</a:t>
                      </a: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Парикмахерское искусство (повышенный уровень)</a:t>
                      </a: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(бюджетная, платная)</a:t>
                      </a: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Стилистика и искусства </a:t>
                      </a:r>
                      <a:r>
                        <a:rPr lang="ru-RU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визажа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(бюджетная, платная)</a:t>
                      </a: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8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Организация и технология защиты информации</a:t>
                      </a: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(бюджетная, платная)</a:t>
                      </a: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8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Техника и искусство фотографии</a:t>
                      </a: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(бюджетная, платная)</a:t>
                      </a: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Радиомеханик</a:t>
                      </a: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(бюджетная, платная)</a:t>
                      </a: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8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Оператор швейного оборудования</a:t>
                      </a: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(бюджетная, платная)</a:t>
                      </a: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Агент рекламный</a:t>
                      </a: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(бюджетная, платная)</a:t>
                      </a: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75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96144"/>
          </a:xfrm>
        </p:spPr>
        <p:txBody>
          <a:bodyPr anchor="ctr" anchorCtr="1">
            <a:no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Тверской химико-технологический колледж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Сайт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u="sng" dirty="0">
                <a:latin typeface="Arial" pitchFamily="34" charset="0"/>
                <a:cs typeface="Arial" pitchFamily="34" charset="0"/>
                <a:hlinkClick r:id="rId2"/>
              </a:rPr>
              <a:t>www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2"/>
              </a:rPr>
              <a:t>tverhtk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2"/>
              </a:rPr>
              <a:t>ru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Телефон: 32-07-68, 35-58-97</a:t>
            </a:r>
          </a:p>
        </p:txBody>
      </p:sp>
      <p:pic>
        <p:nvPicPr>
          <p:cNvPr id="22530" name="Picture 2" descr="http://www.myshared.ru/thumbs/6/679201/big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68760"/>
            <a:ext cx="6624736" cy="4975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71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51520" y="44624"/>
          <a:ext cx="8640960" cy="6705524"/>
        </p:xfrm>
        <a:graphic>
          <a:graphicData uri="http://schemas.openxmlformats.org/drawingml/2006/table">
            <a:tbl>
              <a:tblPr/>
              <a:tblGrid>
                <a:gridCol w="6252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8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Направления подготовки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Форма обучения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Финансы</a:t>
                      </a: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(бюджетная, платная)</a:t>
                      </a: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Банковское дело</a:t>
                      </a: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(бюджетная, платная)</a:t>
                      </a: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Экономика и бухгалтерский учет (по отраслям)</a:t>
                      </a: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(бюджетная, платная)</a:t>
                      </a: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Товароведение и экспертиза качества потребительских товаров</a:t>
                      </a: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</a:t>
                      </a:r>
                      <a:endParaRPr lang="ru-RU" sz="16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бюджетная, платная)</a:t>
                      </a: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Автоматизация технологических процессов и производств (по отраслям)</a:t>
                      </a: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</a:t>
                      </a:r>
                      <a:endParaRPr lang="ru-RU" sz="16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бюджетная, платная)</a:t>
                      </a: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Компьютерные сети и комплексы</a:t>
                      </a: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</a:t>
                      </a:r>
                      <a:endParaRPr lang="ru-RU" sz="16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бюджетная, платная)</a:t>
                      </a: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Техническое обслуживание и ремонт радиоэлектронной техники (по отраслям)</a:t>
                      </a: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</a:t>
                      </a:r>
                      <a:endParaRPr lang="ru-RU" sz="16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бюджетная, платная)</a:t>
                      </a: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2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Информационные системы (по отраслям)</a:t>
                      </a: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</a:t>
                      </a:r>
                      <a:endParaRPr lang="ru-RU" sz="16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бюджетная, платная)</a:t>
                      </a: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4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Технология производства и переработки пластических масс и эластомеров</a:t>
                      </a: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(бюджетная, платная)</a:t>
                      </a: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5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Биохимическое производство</a:t>
                      </a: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</a:t>
                      </a:r>
                      <a:endParaRPr lang="ru-RU" sz="16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бюджетная, платная)</a:t>
                      </a: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14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Технология хлеба, кондитерских и макаронных изделий</a:t>
                      </a: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</a:t>
                      </a:r>
                      <a:endParaRPr lang="ru-RU" sz="16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бюджетная, платная)</a:t>
                      </a: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86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Рациональное использование природохозяйственных комплексов</a:t>
                      </a:r>
                    </a:p>
                  </a:txBody>
                  <a:tcPr marL="44723" marR="4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</a:t>
                      </a:r>
                      <a:endParaRPr lang="ru-RU" sz="16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бюджетная, платная)</a:t>
                      </a: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86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Производство тугоплавких неметаллических и силикатных материалов и изделий</a:t>
                      </a:r>
                    </a:p>
                  </a:txBody>
                  <a:tcPr marL="44723" marR="4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</a:t>
                      </a:r>
                      <a:endParaRPr lang="ru-RU" sz="16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бюджетная, платная)</a:t>
                      </a: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88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ya-ne-svintus.narod.ru/images/TT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2555776" cy="17189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484784"/>
          </a:xfrm>
        </p:spPr>
        <p:txBody>
          <a:bodyPr anchor="ctr" anchorCtr="1">
            <a:no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Тверской технологический колледж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u="sng" dirty="0">
                <a:latin typeface="Arial" pitchFamily="34" charset="0"/>
                <a:cs typeface="Arial" pitchFamily="34" charset="0"/>
                <a:hlinkClick r:id="rId3"/>
              </a:rPr>
              <a:t> </a:t>
            </a:r>
            <a:r>
              <a:rPr lang="en-US" sz="2000" u="sng" dirty="0">
                <a:latin typeface="Arial" pitchFamily="34" charset="0"/>
                <a:cs typeface="Arial" pitchFamily="34" charset="0"/>
                <a:hlinkClick r:id="rId3"/>
              </a:rPr>
              <a:t>http://tct.ru/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Телефон: 58-79-21, 58-64-27</a:t>
            </a:r>
          </a:p>
        </p:txBody>
      </p:sp>
      <p:sp>
        <p:nvSpPr>
          <p:cNvPr id="25602" name="AutoShape 2" descr="https://lh4.googleusercontent.com/-ceUxA89l3Is/TjlsA4jLeqI/AAAAAAAAJS4/52m391O25ZY/tt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https://lh4.googleusercontent.com/-ceUxA89l3Is/TjlsA4jLeqI/AAAAAAAAJS4/52m391O25ZY/tt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628800"/>
            <a:ext cx="6480717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8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ya-ne-svintus.narod.ru/images/TT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42960" cy="1844824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628800"/>
          <a:ext cx="8244408" cy="4633483"/>
        </p:xfrm>
        <a:graphic>
          <a:graphicData uri="http://schemas.openxmlformats.org/drawingml/2006/table">
            <a:tbl>
              <a:tblPr/>
              <a:tblGrid>
                <a:gridCol w="5688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5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Направления подготовки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Форма обучения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Строительство и эксплуатация зданий и сооружений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(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базовый уровень)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Строительство и эксплуатация зданий и сооружений 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(</a:t>
                      </a: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повышенный уровень)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Техническая эксплуатация подъемно-транспортных, строительных, дорожных машин и оборудования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Гостиничный сервис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Туризм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Реклама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(платная)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Дизайн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(платная)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48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96144"/>
          </a:xfrm>
        </p:spPr>
        <p:txBody>
          <a:bodyPr anchor="ctr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Тверской педагогический колледж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Сайт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u="sng" dirty="0">
                <a:latin typeface="Arial" pitchFamily="34" charset="0"/>
                <a:cs typeface="Arial" pitchFamily="34" charset="0"/>
                <a:hlinkClick r:id="rId2"/>
              </a:rPr>
              <a:t>www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2"/>
              </a:rPr>
              <a:t>tverpedcollege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2"/>
              </a:rPr>
              <a:t>ru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Телефон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51-50-33, 51-50-35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72816"/>
            <a:ext cx="756084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188640"/>
            <a:ext cx="204945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144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1916832"/>
          <a:ext cx="7776864" cy="4460344"/>
        </p:xfrm>
        <a:graphic>
          <a:graphicData uri="http://schemas.openxmlformats.org/drawingml/2006/table">
            <a:tbl>
              <a:tblPr/>
              <a:tblGrid>
                <a:gridCol w="468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Направления подготовки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Форма обучения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0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Музыкальное образование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Очно-заочная</a:t>
                      </a: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(платная)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0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Преподавание в начальных классах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Очно-заочная</a:t>
                      </a: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(платная)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0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Дошкольное образование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Очно-заочная</a:t>
                      </a: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(платная)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10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Коррекционная педагогика в начальном образовании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Очно-заочная</a:t>
                      </a: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(платная)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232248" cy="156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063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Какими мы видим наших детей?</a:t>
            </a:r>
            <a:endParaRPr lang="ru-RU" sz="36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473206"/>
              </p:ext>
            </p:extLst>
          </p:nvPr>
        </p:nvGraphicFramePr>
        <p:xfrm>
          <a:off x="3947" y="1340768"/>
          <a:ext cx="8784976" cy="5395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5162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296144"/>
          </a:xfrm>
        </p:spPr>
        <p:txBody>
          <a:bodyPr anchor="ctr" anchorCtr="1">
            <a:no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Тверской торгово-экономический колледж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u="sng" dirty="0">
                <a:latin typeface="Arial" pitchFamily="34" charset="0"/>
                <a:cs typeface="Arial" pitchFamily="34" charset="0"/>
                <a:hlinkClick r:id="rId2"/>
              </a:rPr>
              <a:t>tvertek.ru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2"/>
              </a:rPr>
              <a:t> 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Телефон: 43-52-33, 58-85-52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700808"/>
            <a:ext cx="6696744" cy="47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1" descr="http://youbest.pro/upload/iblock/071/071123c57962c2e2ec4f9cf5ab950c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7360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28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1412776"/>
          <a:ext cx="7776864" cy="4223870"/>
        </p:xfrm>
        <a:graphic>
          <a:graphicData uri="http://schemas.openxmlformats.org/drawingml/2006/table">
            <a:tbl>
              <a:tblPr/>
              <a:tblGrid>
                <a:gridCol w="48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Направления подготовки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Форма обучения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6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Коммерция (по отраслям)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Право и организация социального обеспечения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Операционная деятельность в логистике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1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Технология хлеба, кондитерских и макаронных изделий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48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Технология продукции общественного питания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Picture 11" descr="http://youbest.pro/upload/iblock/071/071123c57962c2e2ec4f9cf5ab950c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447360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92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192688" cy="1296144"/>
          </a:xfrm>
        </p:spPr>
        <p:txBody>
          <a:bodyPr anchor="ctr" anchorCtr="1">
            <a:no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Тверской художественный колледж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имени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А.Г. Венецианова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Сайт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u="sng" dirty="0">
                <a:latin typeface="Arial" pitchFamily="34" charset="0"/>
                <a:cs typeface="Arial" pitchFamily="34" charset="0"/>
                <a:hlinkClick r:id="rId2"/>
              </a:rPr>
              <a:t>www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2"/>
              </a:rPr>
              <a:t>venezianova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en-US" sz="2000" u="sng" dirty="0">
                <a:latin typeface="Arial" pitchFamily="34" charset="0"/>
                <a:cs typeface="Arial" pitchFamily="34" charset="0"/>
                <a:hlinkClick r:id="rId2"/>
              </a:rPr>
              <a:t>com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Телефон: 52-88-87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2770" name="Picture 2" descr="https://vedtver.ru/common/slir/w1060-h1060/data/uploads/2014-02/page/31795/%D1%85%D1%83%D0%B4%D0%BE%D0%B6%D0%B5%D1%81%D1%82%D0%B2%D0%B5%D0%BD%D0%BD%D1%8B%D0%B9%20%D0%BA%D0%BE%D0%BB%D0%BB%D0%B5%D0%B4%D0%B6%20%D0%B8%D0%BC.%20%D0%90.%20%D0%93.%20%D0%92%D0%B5%D0%BD%D0%B5%D1%86%D0%B8%D0%B0%D0%BD%D0%BE%D0%B2%D0%B0,%20%D0%A2%D0%B2%D0%B5%D1%80%D1%8C%20%2861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00808"/>
            <a:ext cx="6984776" cy="4658715"/>
          </a:xfrm>
          <a:prstGeom prst="rect">
            <a:avLst/>
          </a:prstGeom>
          <a:noFill/>
        </p:spPr>
      </p:pic>
      <p:pic>
        <p:nvPicPr>
          <p:cNvPr id="32772" name="Picture 4" descr="&amp;Ncy;&amp;acy; &amp;gcy;&amp;lcy;&amp;acy;&amp;vcy;&amp;ncy;&amp;ucy;&amp;yu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28042"/>
            <a:ext cx="1371600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745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1412776"/>
          <a:ext cx="7992888" cy="4704553"/>
        </p:xfrm>
        <a:graphic>
          <a:graphicData uri="http://schemas.openxmlformats.org/drawingml/2006/table">
            <a:tbl>
              <a:tblPr/>
              <a:tblGrid>
                <a:gridCol w="3995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7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Направления подготовки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Форма обучения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Живопись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Специализация: Станковая живопись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81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Дизайн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Специализации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Графический </a:t>
                      </a: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дизайн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Дизайн среды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01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Декоративно-прикладное искусство и народные промыслы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Специализация: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Художественная керамика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4034" name="Picture 2" descr="&amp;Ncy;&amp;acy; &amp;gcy;&amp;lcy;&amp;acy;&amp;vcy;&amp;ncy;&amp;ucy;&amp;yu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0043"/>
            <a:ext cx="1083568" cy="1128717"/>
          </a:xfrm>
          <a:prstGeom prst="rect">
            <a:avLst/>
          </a:prstGeom>
          <a:noFill/>
        </p:spPr>
      </p:pic>
      <p:sp>
        <p:nvSpPr>
          <p:cNvPr id="44036" name="AutoShape 4" descr="&amp;Tcy;&amp;vcy;&amp;iecy;&amp;rcy;&amp;scy;&amp;kcy;&amp;ocy;&amp;jcy; &amp;khcy;&amp;ucy;&amp;dcy;&amp;ocy;&amp;zhcy;&amp;iecy;&amp;scy;&amp;tcy;&amp;vcy;&amp;iecy;&amp;ncy;&amp;ncy;&amp;ycy;&amp;jcy; &amp;kcy;&amp;ocy;&amp;lcy;&amp;lcy;&amp;iecy;&amp;dcy;&amp;zhcy;  &amp;icy;&amp;mcy;&amp;iecy;&amp;ncy;&amp;icy; &amp;Acy;.&amp;Gcy;. &amp;Vcy;&amp;iecy;&amp;ncy;&amp;iecy;&amp;tscy;&amp;icy;&amp;acy;&amp;ncy;&amp;ocy;&amp;v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&amp;Tcy;&amp;vcy;&amp;iecy;&amp;rcy;&amp;scy;&amp;kcy;&amp;ocy;&amp;jcy; &amp;khcy;&amp;ucy;&amp;dcy;&amp;ocy;&amp;zhcy;&amp;iecy;&amp;scy;&amp;tcy;&amp;vcy;&amp;iecy;&amp;ncy;&amp;ncy;&amp;ycy;&amp;jcy; &amp;kcy;&amp;ocy;&amp;lcy;&amp;lcy;&amp;iecy;&amp;dcy;&amp;zhcy;  &amp;icy;&amp;mcy;&amp;iecy;&amp;ncy;&amp;icy; &amp;Acy;.&amp;Gcy;. &amp;Vcy;&amp;iecy;&amp;ncy;&amp;iecy;&amp;tscy;&amp;icy;&amp;acy;&amp;ncy;&amp;ocy;&amp;v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6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&amp;Gcy;&amp;lcy;&amp;acy;&amp;vcy;&amp;n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638" cy="15567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581528" cy="1296144"/>
          </a:xfrm>
        </p:spPr>
        <p:txBody>
          <a:bodyPr anchor="ctr" anchorCtr="1">
            <a:no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Тверской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музыкальный колледж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имени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М.П. Мусоргского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Сайт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u="sng" dirty="0">
                <a:latin typeface="Arial" pitchFamily="34" charset="0"/>
                <a:cs typeface="Arial" pitchFamily="34" charset="0"/>
                <a:hlinkClick r:id="rId3"/>
              </a:rPr>
              <a:t>www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3"/>
              </a:rPr>
              <a:t>.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3"/>
              </a:rPr>
              <a:t>tmu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3"/>
              </a:rPr>
              <a:t>.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3"/>
              </a:rPr>
              <a:t>tvercult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3"/>
              </a:rPr>
              <a:t>.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3"/>
              </a:rPr>
              <a:t>ru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Телефон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58-76-32, 58-77-09, 32-64-38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http://newsregions.ru/wp-content/uploads/2016/11/1dec47a8198b3f2587ec58fb93b6a5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772816"/>
            <a:ext cx="7128792" cy="4750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094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576" y="1124745"/>
          <a:ext cx="7920880" cy="5332054"/>
        </p:xfrm>
        <a:graphic>
          <a:graphicData uri="http://schemas.openxmlformats.org/drawingml/2006/table">
            <a:tbl>
              <a:tblPr/>
              <a:tblGrid>
                <a:gridCol w="4608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Направления подготовки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Форма обучения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447" marR="5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4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Инструментальное искусство (по видам инструментов):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Фортепиано;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Оркестровые струнные инструменты;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Оркестровые духовые и ударные инструменты;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Инструменты народного оркестра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(бюджетная, хозрасчетная)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Вокальное искусство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(бюджетная, хозрасчетная)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Хоровое дирижирование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 </a:t>
                      </a:r>
                      <a:endParaRPr lang="ru-RU" sz="18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бюджетная, хозрасчетная)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Теория музыки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(бюджетная, хозрасчетная)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Сольное и хоровое народное пение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 </a:t>
                      </a:r>
                      <a:endParaRPr lang="ru-RU" sz="18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бюджетная, хозрасчетная)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5058" name="Picture 2" descr="&amp;Gcy;&amp;lcy;&amp;acy;&amp;vcy;&amp;n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1676400" cy="1181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1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1296144"/>
          </a:xfrm>
        </p:spPr>
        <p:txBody>
          <a:bodyPr anchor="ctr" anchorCtr="1">
            <a:no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Тверской колледж культуры имени Н.А. Львова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Сайт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2000" u="sng" dirty="0" err="1">
                <a:latin typeface="Arial" pitchFamily="34" charset="0"/>
                <a:cs typeface="Arial" pitchFamily="34" charset="0"/>
                <a:hlinkClick r:id="rId2"/>
              </a:rPr>
              <a:t>тверьарткульт.рф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Телефон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35-05-49,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8-960-707-81-18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http://tverlife.ru/upload/iblock/1c8/1c865051067967c70c881004f6c13a9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865" y="208059"/>
            <a:ext cx="1607536" cy="1636766"/>
          </a:xfrm>
          <a:prstGeom prst="rect">
            <a:avLst/>
          </a:prstGeom>
          <a:noFill/>
        </p:spPr>
      </p:pic>
      <p:pic>
        <p:nvPicPr>
          <p:cNvPr id="46082" name="Picture 2" descr="http://rosvuz.ru/uploads/partition114/unit/1/4c6fd742719a954136ff99311e2f30df.800_415.jpg?code=MjUwOTcuODAwXzQxNQ=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724" y="1772816"/>
            <a:ext cx="7808868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737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tverlife.ru/upload/iblock/1c8/1c865051067967c70c881004f6c13a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21075"/>
            <a:ext cx="1763688" cy="1795757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536" y="1412776"/>
          <a:ext cx="8424936" cy="5038217"/>
        </p:xfrm>
        <a:graphic>
          <a:graphicData uri="http://schemas.openxmlformats.org/drawingml/2006/table">
            <a:tbl>
              <a:tblPr/>
              <a:tblGrid>
                <a:gridCol w="576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Направления подготовки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Форма обучения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6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Народное художественное творчество (по видам):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1.Хореографическое творчество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2.Театральное творчество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3.Этнохудожественное творчество</a:t>
                      </a: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</a:t>
                      </a:r>
                      <a:endParaRPr lang="ru-RU" sz="18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бюджетная, платная)</a:t>
                      </a: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Музыкальное искусство эстрады по видам: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1.Инструменты эстрадного оркестра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2.Эстрадное пение</a:t>
                      </a: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</a:t>
                      </a:r>
                      <a:endParaRPr lang="ru-RU" sz="18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бюджетная, платная)</a:t>
                      </a: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Цирковое искусство</a:t>
                      </a: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</a:t>
                      </a:r>
                      <a:endParaRPr lang="ru-RU" sz="18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бюджетная, платная)</a:t>
                      </a: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0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Педагогика дополнительного образования по виду: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Изобразительная деятельность и декоративно-прикладное искусство</a:t>
                      </a: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</a:t>
                      </a:r>
                      <a:endParaRPr lang="ru-RU" sz="18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бюджетная, платная)</a:t>
                      </a: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6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Актерское искусство по виду: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Актер драматического театра и кино</a:t>
                      </a: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</a:t>
                      </a:r>
                      <a:endParaRPr lang="ru-RU" sz="18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бюджетная, платная)</a:t>
                      </a: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9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296144"/>
          </a:xfrm>
        </p:spPr>
        <p:txBody>
          <a:bodyPr anchor="ctr" anchorCtr="1">
            <a:no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Тверской колледж транспорта и сервиса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Сайт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u="sng" dirty="0">
                <a:latin typeface="Arial" pitchFamily="34" charset="0"/>
                <a:cs typeface="Arial" pitchFamily="34" charset="0"/>
                <a:hlinkClick r:id="rId2"/>
              </a:rPr>
              <a:t>www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2"/>
              </a:rPr>
              <a:t>tverkts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2"/>
              </a:rPr>
              <a:t>ru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Телефон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58-02-77,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58-86-53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624"/>
            <a:ext cx="1586083" cy="166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https://img-fotki.yandex.ru/get/149179/407789202.96f3/0_34fb78_8da459a0_X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772816"/>
            <a:ext cx="6144683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8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196752"/>
          <a:ext cx="8136904" cy="5420817"/>
        </p:xfrm>
        <a:graphic>
          <a:graphicData uri="http://schemas.openxmlformats.org/drawingml/2006/table">
            <a:tbl>
              <a:tblPr/>
              <a:tblGrid>
                <a:gridCol w="5904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4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Направления подготовки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Форма обучения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Мастер сухого строительства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(штукатур, монтажник каркасно-обшивных конструкций)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Мастер по обработке цифровой информации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Парикмахер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Машинист дорожных и строительных машин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(машинист экскаватора одноковшового, машинист бульдозера)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Машинист крана (крановщик): водитель автомобиля, машинист крана автомобильного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6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Слесарь по ремонту строительных машин (слесарь по ремонту автомобилей, электрогазо-сварщик, слесарь по ремонту дорожных и строительных машин и тракторов – электросварщик)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7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Автомеханик (слесарь по ремонту автомобилей, оператор заправочных станций, водитель категорий В и С)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Парикмахерское искусство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Техническое обслуживание и ремонт автомобильного транспорта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13716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956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359937"/>
              </p:ext>
            </p:extLst>
          </p:nvPr>
        </p:nvGraphicFramePr>
        <p:xfrm>
          <a:off x="251520" y="1772816"/>
          <a:ext cx="872283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Бизнес-план </a:t>
            </a:r>
            <a:br>
              <a:rPr lang="ru-RU" sz="3600" b="1" dirty="0" smtClean="0"/>
            </a:br>
            <a:r>
              <a:rPr lang="ru-RU" sz="3600" b="1" dirty="0" smtClean="0"/>
              <a:t>«Образование моего ребенка»</a:t>
            </a:r>
            <a:endParaRPr lang="ru-RU" sz="3600" b="1" dirty="0"/>
          </a:p>
        </p:txBody>
      </p:sp>
      <p:pic>
        <p:nvPicPr>
          <p:cNvPr id="1028" name="Picture 4" descr="http://mnogo-kursov.ru/sites/mnogo-kursov.ru/files/25svlu8.jpg?131376559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6310"/>
            <a:ext cx="1728192" cy="131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galinov.ru/upload/medialibrary/24f/24fbe4329093439b079ab6adcd367b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950" y="4505013"/>
            <a:ext cx="2847864" cy="1898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10327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717432" cy="1296144"/>
          </a:xfrm>
        </p:spPr>
        <p:txBody>
          <a:bodyPr anchor="ctr" anchorCtr="1">
            <a:no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Тверской полиграфический колледж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Сайт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u="sng" dirty="0">
                <a:latin typeface="Arial" pitchFamily="34" charset="0"/>
                <a:cs typeface="Arial" pitchFamily="34" charset="0"/>
                <a:hlinkClick r:id="rId2"/>
              </a:rPr>
              <a:t>www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2"/>
              </a:rPr>
              <a:t>tplcol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2"/>
              </a:rPr>
              <a:t>ru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Телефон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44-44-58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 44-37-08, 44-96-67, 44-46-27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http://tplcol.nubex.ru/_data/icons/logo_1254b9aa124fd9306194d8101adedf35.png?time=14861180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39"/>
            <a:ext cx="1584176" cy="1775981"/>
          </a:xfrm>
          <a:prstGeom prst="rect">
            <a:avLst/>
          </a:prstGeom>
          <a:noFill/>
        </p:spPr>
      </p:pic>
      <p:pic>
        <p:nvPicPr>
          <p:cNvPr id="37892" name="Picture 4" descr="http://youbest.pro/upload/iblock/9ef/9efb8cbdcceb42810166a4e1a3c4b75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916832"/>
            <a:ext cx="6048672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938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35696" y="620688"/>
          <a:ext cx="7093296" cy="5947251"/>
        </p:xfrm>
        <a:graphic>
          <a:graphicData uri="http://schemas.openxmlformats.org/drawingml/2006/table">
            <a:tbl>
              <a:tblPr/>
              <a:tblGrid>
                <a:gridCol w="4341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1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Направления подготовки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Форма обучения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Издательское дело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и заочная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(бюджетная)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Печатник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и заочная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(бюджетная)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Наладчик полиграфического оборудования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и заочная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(бюджетная)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Переплетчик, брошюровщик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и заочная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(бюджетная)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Агент рекламный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и заочная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(бюджетная)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Мастер по обработке цифровой информации (оператор ЭВМ)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и заочная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(бюджетная)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Ювелир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и заочная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(бюджетная)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Художник росписи по ткани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и заочная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(бюджетная)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Художник росписи по дереву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и заочная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(бюджетная)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Резчик по дереву и бересте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и заочная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(бюджетная)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7890" name="Picture 2" descr="http://tplcol.nubex.ru/_data/icons/logo_1254b9aa124fd9306194d8101adedf35.png?time=14861180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0851"/>
            <a:ext cx="1584176" cy="17759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753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6645424" cy="1296144"/>
          </a:xfrm>
        </p:spPr>
        <p:txBody>
          <a:bodyPr anchor="ctr" anchorCtr="1">
            <a:no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Тверской политехнический колледж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Сайт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2"/>
              </a:rPr>
              <a:t>tpk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2"/>
              </a:rPr>
              <a:t>-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2"/>
              </a:rPr>
              <a:t>tver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2"/>
              </a:rPr>
              <a:t>ru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Телефон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34-21-18, 33-04-01,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77-81-68</a:t>
            </a:r>
          </a:p>
        </p:txBody>
      </p:sp>
      <p:pic>
        <p:nvPicPr>
          <p:cNvPr id="38916" name="Picture 4" descr="https://im0-tub-ru.yandex.net/i?id=7d7e95430bb2b8aec39a9403fd40523b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2070230" cy="1656184"/>
          </a:xfrm>
          <a:prstGeom prst="rect">
            <a:avLst/>
          </a:prstGeom>
          <a:noFill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2640" y="1916832"/>
            <a:ext cx="6773776" cy="462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44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048796"/>
          <a:ext cx="8748464" cy="5764580"/>
        </p:xfrm>
        <a:graphic>
          <a:graphicData uri="http://schemas.openxmlformats.org/drawingml/2006/table">
            <a:tbl>
              <a:tblPr/>
              <a:tblGrid>
                <a:gridCol w="5529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8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2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Направления подготовки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130" marR="33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Форма обучения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130" marR="33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7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Сварщик (электросварочные и газосварочные работы)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(бюджетная, платная)</a:t>
                      </a:r>
                    </a:p>
                  </a:txBody>
                  <a:tcPr marL="33130" marR="33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04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Электромонтер по ремонту и обслуживанию электрооборудования в машиностроении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(бюджетная, платная)</a:t>
                      </a:r>
                    </a:p>
                  </a:txBody>
                  <a:tcPr marL="33130" marR="33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5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Станочник (металлообработка)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(бюджетная, платная)</a:t>
                      </a:r>
                    </a:p>
                  </a:txBody>
                  <a:tcPr marL="33130" marR="33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7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Наладчик станков и оборудования в механообработке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(бюджетная, платная)</a:t>
                      </a:r>
                    </a:p>
                  </a:txBody>
                  <a:tcPr marL="33130" marR="33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5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Мастер по обработке цифровой информации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(бюджетная, платная)</a:t>
                      </a:r>
                    </a:p>
                  </a:txBody>
                  <a:tcPr marL="33130" marR="33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7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Слесарь по контрольно-измерительным приборам и автоматике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(бюджетная, платная)</a:t>
                      </a:r>
                    </a:p>
                  </a:txBody>
                  <a:tcPr marL="33130" marR="33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5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Слесарь по ремонту строительных машин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(бюджетная, платная)</a:t>
                      </a:r>
                    </a:p>
                  </a:txBody>
                  <a:tcPr marL="33130" marR="33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5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Наладчик аппаратного и программного обеспечения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(бюджетная, платная)</a:t>
                      </a:r>
                    </a:p>
                  </a:txBody>
                  <a:tcPr marL="33130" marR="33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5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Сварочное производство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(бюджетная, платная)</a:t>
                      </a:r>
                    </a:p>
                  </a:txBody>
                  <a:tcPr marL="33130" marR="33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130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Монтаж, наладка и эксплуатация электрооборудования промышленных и гражданских зданий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(бюджетная, платная)</a:t>
                      </a:r>
                    </a:p>
                  </a:txBody>
                  <a:tcPr marL="33130" marR="33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5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Компьютерные системы и комплексы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(бюджетная, платная)</a:t>
                      </a:r>
                    </a:p>
                  </a:txBody>
                  <a:tcPr marL="33130" marR="33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87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Техническое обслуживание и ремонт автомобильного транспорта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(бюджетная, платная)</a:t>
                      </a:r>
                    </a:p>
                  </a:txBody>
                  <a:tcPr marL="33130" marR="33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5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Сварочное производство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(бюджетная, платная)</a:t>
                      </a:r>
                    </a:p>
                  </a:txBody>
                  <a:tcPr marL="33130" marR="33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5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Технология машиностроения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(бюджетная, платная)</a:t>
                      </a:r>
                    </a:p>
                  </a:txBody>
                  <a:tcPr marL="33130" marR="33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3130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Техническая эксплуатация и обслуживание электрического и электромеханического оборудования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(бюджетная, платная)</a:t>
                      </a:r>
                    </a:p>
                  </a:txBody>
                  <a:tcPr marL="33130" marR="33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6" name="Picture 4" descr="https://im0-tub-ru.yandex.net/i?id=7d7e95430bb2b8aec39a9403fd40523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75656" cy="11805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26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296144"/>
          </a:xfrm>
        </p:spPr>
        <p:txBody>
          <a:bodyPr anchor="ctr" anchorCtr="1">
            <a:no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Тверской колледж сервиса и туризма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Сайт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u="sng" dirty="0">
                <a:latin typeface="Arial" pitchFamily="34" charset="0"/>
                <a:cs typeface="Arial" pitchFamily="34" charset="0"/>
                <a:hlinkClick r:id="rId2"/>
              </a:rPr>
              <a:t>www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2"/>
              </a:rPr>
              <a:t>proftoyou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2"/>
              </a:rPr>
              <a:t>ru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Телефон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58-52-80, 65-60-05</a:t>
            </a:r>
          </a:p>
        </p:txBody>
      </p:sp>
      <p:pic>
        <p:nvPicPr>
          <p:cNvPr id="39938" name="Picture 2" descr="https://vedtver.ru/data/uploads/2015-12/page/58230/serv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628800"/>
            <a:ext cx="6451476" cy="5022936"/>
          </a:xfrm>
          <a:prstGeom prst="rect">
            <a:avLst/>
          </a:prstGeom>
          <a:noFill/>
        </p:spPr>
      </p:pic>
      <p:pic>
        <p:nvPicPr>
          <p:cNvPr id="39940" name="Picture 4" descr="&amp;Gcy;&amp;Bcy;&amp;Pcy;&amp;Ocy;&amp;Ucy; &quot;&amp;Tcy;&amp;vcy;&amp;iecy;&amp;rcy;&amp;scy;&amp;kcy;&amp;ocy;&amp;jcy; &amp;kcy;&amp;ocy;&amp;lcy;&amp;lcy;&amp;iecy;&amp;dcy;&amp;zhcy; &amp;scy;&amp;iecy;&amp;rcy;&amp;vcy;&amp;icy;&amp;scy;&amp;acy; &amp;icy; &amp;tcy;&amp;ucy;&amp;rcy;&amp;icy;&amp;zcy;&amp;mcy;&amp;acy;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2784"/>
            <a:ext cx="1296144" cy="1285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07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03648" y="1556793"/>
          <a:ext cx="7309320" cy="4960378"/>
        </p:xfrm>
        <a:graphic>
          <a:graphicData uri="http://schemas.openxmlformats.org/drawingml/2006/table">
            <a:tbl>
              <a:tblPr/>
              <a:tblGrid>
                <a:gridCol w="5244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9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Направления подготовки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130" marR="33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Форма обучения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130" marR="33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Повар, кондитер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Пекарь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Технология продукции общественного питания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2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Организация обслуживания в общественном питании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Гостиничный сервис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2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Товароведение и экспертиза качества потребительских товаров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4" descr="&amp;Gcy;&amp;Bcy;&amp;Pcy;&amp;Ocy;&amp;Ucy; &quot;&amp;Tcy;&amp;vcy;&amp;iecy;&amp;rcy;&amp;scy;&amp;kcy;&amp;ocy;&amp;jcy; &amp;kcy;&amp;ocy;&amp;lcy;&amp;lcy;&amp;iecy;&amp;dcy;&amp;zhcy; &amp;scy;&amp;iecy;&amp;rcy;&amp;vcy;&amp;icy;&amp;scy;&amp;acy; &amp;icy; &amp;tcy;&amp;ucy;&amp;rcy;&amp;icy;&amp;zcy;&amp;mcy;&amp;a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2784"/>
            <a:ext cx="1296144" cy="1285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381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296144"/>
          </a:xfrm>
        </p:spPr>
        <p:txBody>
          <a:bodyPr anchor="ctr" anchorCtr="1">
            <a:no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Тверской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колледж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имени Героя Советского Союза П.А.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Кайкова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en-US" sz="2000" u="sng" dirty="0" smtClean="0">
                <a:latin typeface="Arial" pitchFamily="34" charset="0"/>
                <a:cs typeface="Arial" pitchFamily="34" charset="0"/>
                <a:hlinkClick r:id="rId2"/>
              </a:rPr>
              <a:t>www.kaikova.ru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2"/>
              </a:rPr>
              <a:t> 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Телефон: 52-78-02, 79-07-30</a:t>
            </a:r>
          </a:p>
        </p:txBody>
      </p:sp>
      <p:pic>
        <p:nvPicPr>
          <p:cNvPr id="40962" name="Picture 2" descr="&amp;Gcy;&amp;Bcy;&amp;Ocy;&amp;Ucy; &amp;Scy;&amp;Pcy;&amp;Ocy; “&amp;Tcy;&amp;vcy;&amp;iecy;&amp;rcy;&amp;scy;&amp;kcy;&amp;ocy;&amp;jcy; &amp;Kcy;&amp;ocy;&amp;lcy;&amp;lcy;&amp;iecy;&amp;dcy;&amp;zhcy; &amp;icy;&amp;mcy;. &amp;Gcy;&amp;iecy;&amp;rcy;&amp;ocy;&amp;yacy; &amp;Scy;&amp;ocy;&amp;vcy;&amp;iecy;&amp;tcy;&amp;scy;&amp;kcy;&amp;ocy;&amp;gcy;&amp;ocy; &amp;Scy;&amp;ocy;&amp;yucy;&amp;zcy;&amp;acy; &amp;Pcy;. &amp;Acy;. &amp;Kcy;&amp;acy;&amp;jcy;&amp;kcy;&amp;ocy;&amp;vcy;&amp;acy;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543050" cy="1466851"/>
          </a:xfrm>
          <a:prstGeom prst="rect">
            <a:avLst/>
          </a:prstGeom>
          <a:noFill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988840"/>
            <a:ext cx="6265937" cy="448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55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1" y="386164"/>
          <a:ext cx="8424935" cy="6449568"/>
        </p:xfrm>
        <a:graphic>
          <a:graphicData uri="http://schemas.openxmlformats.org/drawingml/2006/table">
            <a:tbl>
              <a:tblPr/>
              <a:tblGrid>
                <a:gridCol w="6408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Направления подготовки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Форма </a:t>
                      </a:r>
                      <a:r>
                        <a:rPr lang="ru-RU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обучения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               Сварщик 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электрогазосварщик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электросварщик на автоматических и полуавтоматических машинах, электросварщик ручной сварки)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Слесарь (слесарь-ремонтник, слесарь-инструментальщик, слесарь механосборочных работ)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Электромонтер по ремонту линейно-кабельных сооружений телефонной связи и проводного вещания (кабельщик-спайщик)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Электромонтер по ремонту и обслуживанию электрооборудования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Станочник (станочник широкого профиля, оператор станков с программным управлением)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Наладчик компьютерных сетей (наладчик технологического оборудования)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4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Электромонтажник электрических сетей и электрооборудования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(электромонтажник по распределительным устройствам и вторичным цепям; электромонтажник по кабельным сетям; электромонтажник по освещению и осветительным сетям)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Мастер столярного и мебельного производства (столяр, сборщик изделий из древесины)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12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Делопроизводитель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Контролер сберегательного банка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12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Оператор связи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Станочник деревообрабатывающих станков 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(бюджетная)</a:t>
                      </a: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1202" name="Picture 2" descr="&amp;Gcy;&amp;Bcy;&amp;Ocy;&amp;Ucy; &amp;Scy;&amp;Pcy;&amp;Ocy; “&amp;Tcy;&amp;vcy;&amp;iecy;&amp;rcy;&amp;scy;&amp;kcy;&amp;ocy;&amp;jcy; &amp;Kcy;&amp;ocy;&amp;lcy;&amp;lcy;&amp;iecy;&amp;dcy;&amp;zhcy; &amp;icy;&amp;mcy;. &amp;Gcy;&amp;iecy;&amp;rcy;&amp;ocy;&amp;yacy; &amp;Scy;&amp;ocy;&amp;vcy;&amp;iecy;&amp;tcy;&amp;scy;&amp;kcy;&amp;ocy;&amp;gcy;&amp;ocy; &amp;Scy;&amp;ocy;&amp;yucy;&amp;zcy;&amp;acy; &amp;Pcy;. &amp;Acy;. &amp;Kcy;&amp;acy;&amp;jcy;&amp;kcy;&amp;ocy;&amp;vcy;&amp;acy;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"/>
            <a:ext cx="1080120" cy="1026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3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04664"/>
            <a:ext cx="5256584" cy="1296144"/>
          </a:xfrm>
        </p:spPr>
        <p:txBody>
          <a:bodyPr anchor="ctr" anchorCtr="1">
            <a:no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Тверской кооперативный техникум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Сайт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u="sng" dirty="0">
                <a:latin typeface="Arial" pitchFamily="34" charset="0"/>
                <a:cs typeface="Arial" pitchFamily="34" charset="0"/>
                <a:hlinkClick r:id="rId2"/>
              </a:rPr>
              <a:t>www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2"/>
              </a:rPr>
              <a:t>.69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2"/>
              </a:rPr>
              <a:t>tkt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2"/>
              </a:rPr>
              <a:t>ru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Телефон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58-73-51, 58-53-02</a:t>
            </a:r>
          </a:p>
        </p:txBody>
      </p:sp>
      <p:pic>
        <p:nvPicPr>
          <p:cNvPr id="52228" name="Picture 4" descr="http://www.69tkt.ru/images/emblemaTKT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152128" cy="1496270"/>
          </a:xfrm>
          <a:prstGeom prst="rect">
            <a:avLst/>
          </a:prstGeom>
          <a:noFill/>
        </p:spPr>
      </p:pic>
      <p:pic>
        <p:nvPicPr>
          <p:cNvPr id="52230" name="Picture 6" descr="http://rosvuz.ru/uploads/partition122/unit/1/d7ad45d2d912d0cba3fc121f5dcb99a6.800_415.jpg?code=MjUxMDUuODAwXzQxNQ=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916832"/>
            <a:ext cx="6264696" cy="46985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461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59632" y="1844824"/>
          <a:ext cx="7344816" cy="4320483"/>
        </p:xfrm>
        <a:graphic>
          <a:graphicData uri="http://schemas.openxmlformats.org/drawingml/2006/table">
            <a:tbl>
              <a:tblPr/>
              <a:tblGrid>
                <a:gridCol w="4968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Направления подготовки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Форма обучения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1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Экономика и бухгалтерский учет (по 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отраслям</a:t>
                      </a: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(платная)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Коммерция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(платная)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01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Организация обслуживания в общественном питании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(платная)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Туризм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(платная)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01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Право и организация социального обеспечения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(платная)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Picture 4" descr="http://www.69tkt.ru/images/emblemaTK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152128" cy="1496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35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8177896"/>
                  </p:ext>
                </p:extLst>
              </p:nvPr>
            </p:nvGraphicFramePr>
            <p:xfrm>
              <a:off x="107504" y="764705"/>
              <a:ext cx="8928992" cy="5917848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44644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6449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30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Получение</a:t>
                          </a:r>
                          <a:r>
                            <a:rPr lang="ru-RU" baseline="0" dirty="0" smtClean="0"/>
                            <a:t> профессионального образования в </a:t>
                          </a:r>
                          <a:r>
                            <a:rPr lang="ru-RU" baseline="0" dirty="0" err="1" smtClean="0"/>
                            <a:t>СУЗе</a:t>
                          </a:r>
                          <a:r>
                            <a:rPr lang="ru-RU" baseline="0" dirty="0" smtClean="0"/>
                            <a:t> на базе 9 классов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Получение профессионального образования на</a:t>
                          </a:r>
                          <a:r>
                            <a:rPr lang="ru-RU" baseline="0" dirty="0" smtClean="0"/>
                            <a:t> базе 11 классов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2741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/>
                            <a:t>Получение</a:t>
                          </a:r>
                          <a:r>
                            <a:rPr lang="ru-RU" sz="1600" b="1" baseline="0" dirty="0" smtClean="0"/>
                            <a:t> профессиональных навыков, позволяющих обеспечивать себя самостоятельно</a:t>
                          </a:r>
                          <a:endParaRPr lang="ru-RU" sz="16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67903">
                    <a:tc>
                      <a:txBody>
                        <a:bodyPr/>
                        <a:lstStyle/>
                        <a:p>
                          <a:r>
                            <a:rPr lang="ru-RU" sz="1600" dirty="0" smtClean="0"/>
                            <a:t>3 года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/>
                            <a:t>2 года + 4 года</a:t>
                          </a:r>
                          <a:endParaRPr lang="ru-RU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6790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/>
                            <a:t>Наличие профессии через 3 года</a:t>
                          </a:r>
                          <a:endParaRPr lang="ru-RU" sz="16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67903">
                    <a:tc>
                      <a:txBody>
                        <a:bodyPr/>
                        <a:lstStyle/>
                        <a:p>
                          <a:r>
                            <a:rPr lang="ru-RU" sz="1600" dirty="0" smtClean="0"/>
                            <a:t>да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/>
                            <a:t>нет</a:t>
                          </a:r>
                          <a:endParaRPr lang="ru-RU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6790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/>
                            <a:t>Содержание ребенка</a:t>
                          </a:r>
                          <a:endParaRPr lang="ru-RU" sz="16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85241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600" smtClean="0">
                                    <a:latin typeface="Cambria Math"/>
                                  </a:rPr>
                                  <m:t>∙3, где </m:t>
                                </m:r>
                                <m:r>
                                  <a:rPr lang="en-US" sz="160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1600" smtClean="0">
                                    <a:latin typeface="Cambria Math"/>
                                  </a:rPr>
                                  <m:t> −сумма затрат в рублях  </m:t>
                                </m:r>
                              </m:oMath>
                            </m:oMathPara>
                          </a14:m>
                          <a:endParaRPr lang="ru-RU" sz="16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smtClean="0">
                                    <a:latin typeface="Cambria Math"/>
                                  </a:rPr>
                                  <m:t>(питание, одежда, проезд,</m:t>
                                </m:r>
                              </m:oMath>
                            </m:oMathPara>
                          </a14:m>
                          <a:endParaRPr lang="ru-RU" sz="16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smtClean="0">
                                    <a:latin typeface="Cambria Math"/>
                                  </a:rPr>
                                  <m:t> развлечения и т.п.)</m:t>
                                </m:r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600" smtClean="0">
                                    <a:latin typeface="Cambria Math"/>
                                  </a:rPr>
                                  <m:t>∙6, где </m:t>
                                </m:r>
                                <m:r>
                                  <a:rPr lang="en-US" sz="160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1600" smtClean="0">
                                    <a:latin typeface="Cambria Math"/>
                                  </a:rPr>
                                  <m:t> −сумма затрат в рублях </m:t>
                                </m:r>
                              </m:oMath>
                            </m:oMathPara>
                          </a14:m>
                          <a:endParaRPr lang="ru-RU" sz="16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smtClean="0">
                                    <a:latin typeface="Cambria Math"/>
                                  </a:rPr>
                                  <m:t>(питание, одежда, проезд,</m:t>
                                </m:r>
                              </m:oMath>
                            </m:oMathPara>
                          </a14:m>
                          <a:endParaRPr lang="ru-RU" sz="16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smtClean="0">
                                    <a:latin typeface="Cambria Math"/>
                                  </a:rPr>
                                  <m:t> развлечения и т.п.)</m:t>
                                </m:r>
                              </m:oMath>
                            </m:oMathPara>
                          </a14:m>
                          <a:endParaRPr lang="ru-RU" sz="1600" dirty="0"/>
                        </a:p>
                        <a:p>
                          <a:endParaRPr lang="ru-RU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6790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/>
                            <a:t>Дополнительные траты на образование</a:t>
                          </a:r>
                          <a:endParaRPr lang="ru-RU" sz="16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047255">
                    <a:tc>
                      <a:txBody>
                        <a:bodyPr/>
                        <a:lstStyle/>
                        <a:p>
                          <a:r>
                            <a:rPr lang="ru-RU" sz="1600" dirty="0" smtClean="0"/>
                            <a:t>нет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/>
                            <a:t>Курсы для поступающих в ВУЗы не менее 12 000 рублей  за</a:t>
                          </a:r>
                          <a:r>
                            <a:rPr lang="ru-RU" sz="1600" baseline="0" dirty="0" smtClean="0"/>
                            <a:t> обучение,</a:t>
                          </a:r>
                          <a:endParaRPr lang="ru-RU" sz="1600" dirty="0" smtClean="0"/>
                        </a:p>
                        <a:p>
                          <a:r>
                            <a:rPr lang="ru-RU" sz="1600" dirty="0" smtClean="0"/>
                            <a:t>Репетитор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600" smtClean="0">
                                  <a:latin typeface="Cambria Math"/>
                                </a:rPr>
                                <m:t>∙</m:t>
                              </m:r>
                              <m:r>
                                <a:rPr lang="en-US" sz="1600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1600" smtClean="0">
                                  <a:latin typeface="Cambria Math"/>
                                </a:rPr>
                                <m:t>∙1000 (рублей), </m:t>
                              </m:r>
                            </m:oMath>
                          </a14:m>
                          <a:endParaRPr lang="ru-RU" sz="16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smtClean="0">
                                    <a:latin typeface="Cambria Math"/>
                                  </a:rPr>
                                  <m:t>где </m:t>
                                </m:r>
                                <m:r>
                                  <a:rPr lang="en-US" sz="160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1600" smtClean="0">
                                    <a:latin typeface="Cambria Math"/>
                                  </a:rPr>
                                  <m:t> −количество недель, </m:t>
                                </m:r>
                              </m:oMath>
                            </m:oMathPara>
                          </a14:m>
                          <a:endParaRPr lang="ru-RU" sz="1600" dirty="0" smtClean="0"/>
                        </a:p>
                        <a:p>
                          <a:pPr marL="808038" indent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1600" smtClean="0">
                                    <a:latin typeface="Cambria Math"/>
                                  </a:rPr>
                                  <m:t> −количест</m:t>
                                </m:r>
                                <m:r>
                                  <a:rPr lang="ru-RU" sz="1600" smtClean="0">
                                    <a:latin typeface="Cambria Math"/>
                                  </a:rPr>
                                  <m:t>во предметов</m:t>
                                </m:r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72646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/>
                            <a:t>Получаемая заработная плата после обучения</a:t>
                          </a:r>
                          <a:endParaRPr lang="ru-RU" sz="16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353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/>
                            <a:t>Средняя по экономике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 smtClean="0"/>
                            <a:t>Средняя по экономике</a:t>
                          </a:r>
                          <a:endParaRPr lang="ru-RU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8177896"/>
                  </p:ext>
                </p:extLst>
              </p:nvPr>
            </p:nvGraphicFramePr>
            <p:xfrm>
              <a:off x="107504" y="764705"/>
              <a:ext cx="8928992" cy="5917848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4464496"/>
                    <a:gridCol w="4464496"/>
                  </a:tblGrid>
                  <a:tr h="730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Получение</a:t>
                          </a:r>
                          <a:r>
                            <a:rPr lang="ru-RU" baseline="0" dirty="0" smtClean="0"/>
                            <a:t> профессионального образования в </a:t>
                          </a:r>
                          <a:r>
                            <a:rPr lang="ru-RU" baseline="0" dirty="0" err="1" smtClean="0"/>
                            <a:t>СУЗе</a:t>
                          </a:r>
                          <a:r>
                            <a:rPr lang="ru-RU" baseline="0" dirty="0" smtClean="0"/>
                            <a:t> на базе 9 классов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Получение профессионального образования на</a:t>
                          </a:r>
                          <a:r>
                            <a:rPr lang="ru-RU" baseline="0" dirty="0" smtClean="0"/>
                            <a:t> базе 11 классов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462741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/>
                            <a:t>Получение</a:t>
                          </a:r>
                          <a:r>
                            <a:rPr lang="ru-RU" sz="1600" b="1" baseline="0" dirty="0" smtClean="0"/>
                            <a:t> профессиональных навыков, позволяющих обеспечивать себя самостоятельно</a:t>
                          </a:r>
                          <a:endParaRPr lang="ru-RU" sz="16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ru-RU" sz="1600" dirty="0" smtClean="0"/>
                            <a:t>3 года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/>
                            <a:t>2 года + 4 года</a:t>
                          </a:r>
                          <a:endParaRPr lang="ru-RU" sz="1600" dirty="0"/>
                        </a:p>
                      </a:txBody>
                      <a:tcPr/>
                    </a:tc>
                  </a:tr>
                  <a:tr h="33528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/>
                            <a:t>Наличие профессии через 3 года</a:t>
                          </a:r>
                          <a:endParaRPr lang="ru-RU" sz="16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ru-RU" sz="1600" dirty="0" smtClean="0"/>
                            <a:t>да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/>
                            <a:t>нет</a:t>
                          </a:r>
                          <a:endParaRPr lang="ru-RU" sz="1600" dirty="0"/>
                        </a:p>
                      </a:txBody>
                      <a:tcPr/>
                    </a:tc>
                  </a:tr>
                  <a:tr h="33528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/>
                            <a:t>Содержание ребенка</a:t>
                          </a:r>
                          <a:endParaRPr lang="ru-RU" sz="16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7" t="-240571" r="-100137" b="-224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137" t="-240571" r="-137" b="-224571"/>
                          </a:stretch>
                        </a:blipFill>
                      </a:tcPr>
                    </a:tc>
                  </a:tr>
                  <a:tr h="33528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/>
                            <a:t>Дополнительные траты на образование</a:t>
                          </a:r>
                          <a:endParaRPr lang="ru-RU" sz="16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1310640">
                    <a:tc>
                      <a:txBody>
                        <a:bodyPr/>
                        <a:lstStyle/>
                        <a:p>
                          <a:r>
                            <a:rPr lang="ru-RU" sz="1600" dirty="0" smtClean="0"/>
                            <a:t>нет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137" t="-302791" r="-137" b="-57209"/>
                          </a:stretch>
                        </a:blipFill>
                      </a:tcPr>
                    </a:tc>
                  </a:tr>
                  <a:tr h="33528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/>
                            <a:t>Получаемая заработная плата после обучения</a:t>
                          </a:r>
                          <a:endParaRPr lang="ru-RU" sz="16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600" dirty="0"/>
                        </a:p>
                      </a:txBody>
                      <a:tcPr/>
                    </a:tc>
                  </a:tr>
                  <a:tr h="3353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/>
                            <a:t>Средняя по экономике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 smtClean="0"/>
                            <a:t>Средняя по экономике</a:t>
                          </a:r>
                          <a:endParaRPr lang="ru-RU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Финансовый план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3292724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988840"/>
            <a:ext cx="7408333" cy="13496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300" dirty="0" smtClean="0"/>
          </a:p>
          <a:p>
            <a:pPr algn="ctr"/>
            <a:r>
              <a:rPr lang="ru-RU" sz="3300" dirty="0" smtClean="0"/>
              <a:t>Школа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/>
          </a:bodyPr>
          <a:lstStyle/>
          <a:p>
            <a:pPr lvl="0"/>
            <a:r>
              <a:rPr lang="ru-RU" sz="3600" b="1" dirty="0"/>
              <a:t>Анализ рынка образовательных услуг</a:t>
            </a:r>
            <a:br>
              <a:rPr lang="ru-RU" sz="3600" b="1" dirty="0"/>
            </a:br>
            <a:endParaRPr lang="ru-RU" sz="3600" b="1" dirty="0"/>
          </a:p>
        </p:txBody>
      </p:sp>
      <p:pic>
        <p:nvPicPr>
          <p:cNvPr id="6146" name="Picture 2" descr="http://naviobraz.narod.ru/sovety.files/image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49080"/>
            <a:ext cx="2261068" cy="214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ages.bizorg.su/goods/604/947/s_60494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530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fs01.infourok.ru/images/doc/99/117808/img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78195"/>
            <a:ext cx="2877104" cy="215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2859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564904"/>
            <a:ext cx="7848872" cy="40324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Реализация концепции математического образования</a:t>
            </a:r>
          </a:p>
          <a:p>
            <a:r>
              <a:rPr lang="ru-RU" dirty="0" smtClean="0"/>
              <a:t>Сохранение традиций школы в отношении учебно-воспитательного процесса</a:t>
            </a:r>
          </a:p>
          <a:p>
            <a:r>
              <a:rPr lang="ru-RU" dirty="0" smtClean="0"/>
              <a:t>Обучение и воспитание компетентного выпускника, владеющего знаниями и умеющего их применять.</a:t>
            </a:r>
          </a:p>
          <a:p>
            <a:r>
              <a:rPr lang="ru-RU" dirty="0" smtClean="0"/>
              <a:t>Воспитание </a:t>
            </a:r>
            <a:r>
              <a:rPr lang="ru-RU" dirty="0"/>
              <a:t>человека и гражданина, способного на действенную любовь к своему Отечеству, </a:t>
            </a:r>
            <a:r>
              <a:rPr lang="ru-RU" dirty="0" smtClean="0"/>
              <a:t>одухотворенного </a:t>
            </a:r>
            <a:r>
              <a:rPr lang="ru-RU" dirty="0"/>
              <a:t>идеалами добра, не принимающего разрушительных идей и способного им </a:t>
            </a:r>
            <a:r>
              <a:rPr lang="ru-RU" dirty="0" smtClean="0"/>
              <a:t>противостоять. </a:t>
            </a:r>
          </a:p>
          <a:p>
            <a:r>
              <a:rPr lang="ru-RU" dirty="0" smtClean="0"/>
              <a:t>Ранняя профориентация учащихся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Миссия школы</a:t>
            </a:r>
            <a:endParaRPr lang="ru-RU" sz="3600" b="1" dirty="0"/>
          </a:p>
        </p:txBody>
      </p:sp>
      <p:pic>
        <p:nvPicPr>
          <p:cNvPr id="5122" name="Picture 2" descr="http://sch2100.mskobr.ru/images/14734976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741054" cy="1242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5063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721828"/>
              </p:ext>
            </p:extLst>
          </p:nvPr>
        </p:nvGraphicFramePr>
        <p:xfrm>
          <a:off x="871538" y="2674938"/>
          <a:ext cx="7876926" cy="3922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Концепция математического образования в МБОУ СОШ № 17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6570029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Ранняя </a:t>
            </a:r>
            <a:r>
              <a:rPr lang="ru-RU" sz="2800" dirty="0" err="1" smtClean="0"/>
              <a:t>профилизация</a:t>
            </a:r>
            <a:r>
              <a:rPr lang="ru-RU" sz="2800" dirty="0" smtClean="0"/>
              <a:t> обучения;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Создание и обучение в классах: </a:t>
            </a:r>
          </a:p>
          <a:p>
            <a:pPr marL="730250" indent="-457200">
              <a:buFont typeface="Wingdings" panose="05000000000000000000" pitchFamily="2" charset="2"/>
              <a:buChar char="ü"/>
            </a:pPr>
            <a:r>
              <a:rPr lang="ru-RU" sz="2800" dirty="0" smtClean="0"/>
              <a:t>с углубленным изучением математики,</a:t>
            </a:r>
          </a:p>
          <a:p>
            <a:pPr marL="730250" indent="-457200">
              <a:buFont typeface="Wingdings" panose="05000000000000000000" pitchFamily="2" charset="2"/>
              <a:buChar char="ü"/>
            </a:pPr>
            <a:r>
              <a:rPr lang="ru-RU" sz="2800" dirty="0" smtClean="0"/>
              <a:t>с профильным изучением математики;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Стимулирование учащихся к участию в конкурсах, олимпиадах, научно-исследовательских работах.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 </a:t>
            </a:r>
            <a:r>
              <a:rPr lang="ru-RU" sz="2800" dirty="0" err="1" smtClean="0"/>
              <a:t>Профориентационная</a:t>
            </a:r>
            <a:r>
              <a:rPr lang="ru-RU" sz="2800" dirty="0" smtClean="0"/>
              <a:t> работа.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Условия реализации концепции</a:t>
            </a:r>
            <a:endParaRPr lang="ru-RU" sz="3600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направления профильного обучения в 10-11 классе?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15616" y="2852936"/>
            <a:ext cx="7408333" cy="345069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Физико-математическое</a:t>
            </a:r>
          </a:p>
          <a:p>
            <a:r>
              <a:rPr lang="ru-RU" sz="3600" dirty="0" smtClean="0"/>
              <a:t>Химико-биологическое</a:t>
            </a:r>
          </a:p>
          <a:p>
            <a:r>
              <a:rPr lang="ru-RU" sz="3600" dirty="0" smtClean="0"/>
              <a:t>Математико-экономическое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469209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753544"/>
            <a:ext cx="7660373" cy="4104456"/>
          </a:xfrm>
        </p:spPr>
        <p:txBody>
          <a:bodyPr>
            <a:norm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600" dirty="0"/>
              <a:t>Рейтинговая работа по профильным предметам (не позднее конца апреля</a:t>
            </a:r>
            <a:r>
              <a:rPr lang="ru-RU" altLang="ru-RU" sz="2600" dirty="0" smtClean="0"/>
              <a:t>);</a:t>
            </a:r>
            <a:endParaRPr lang="ru-RU" altLang="ru-RU" sz="2600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600" dirty="0"/>
              <a:t>Средний балл аттестата; (не ниже 4 баллов);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600" dirty="0"/>
              <a:t>Результаты ГИА (по соответствующим профилям см. п.5.8);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600" dirty="0"/>
              <a:t>Оценки по профильным предметам не ниже «4»;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600" dirty="0"/>
              <a:t>Психолого-педагогические рекомендации;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600" dirty="0"/>
              <a:t>Портфолио учебных достижений учащегося.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Какие критерии отбора в 10 класс?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7958224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996303"/>
              </p:ext>
            </p:extLst>
          </p:nvPr>
        </p:nvGraphicFramePr>
        <p:xfrm>
          <a:off x="611560" y="2564904"/>
          <a:ext cx="7992888" cy="42219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407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7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Направления углубленного и профильного обучения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Профильные предметы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Рейтинговая работа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Физико-математический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Математика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Физика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>
                          <a:effectLst/>
                        </a:rPr>
                        <a:t>Математика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>
                          <a:effectLst/>
                        </a:rPr>
                        <a:t>Физика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5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Химико-биологический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Математика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Биология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Химия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>
                          <a:effectLst/>
                        </a:rPr>
                        <a:t>Математика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>
                          <a:effectLst/>
                        </a:rPr>
                        <a:t>Комплексная работа по химии и биологии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8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Математико-экономический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Математика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Экономика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Математика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Комплексная работа по географии и </a:t>
                      </a:r>
                      <a:r>
                        <a:rPr lang="ru-RU" sz="1800" dirty="0" smtClean="0">
                          <a:effectLst/>
                        </a:rPr>
                        <a:t>обществознанию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Рейтинговая работа по профильным предметам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0453212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883297"/>
              </p:ext>
            </p:extLst>
          </p:nvPr>
        </p:nvGraphicFramePr>
        <p:xfrm>
          <a:off x="611560" y="2636913"/>
          <a:ext cx="8064896" cy="37444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3015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7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5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Направления углубленного и профильного обучения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Профильные предметы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Экзамен по выбору (ОГЭ)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Физико-математический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Математика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Физика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Физика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5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Химико-биологический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Математика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Биология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Химия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Биология</a:t>
                      </a:r>
                    </a:p>
                    <a:p>
                      <a:pPr marL="222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(</a:t>
                      </a:r>
                      <a:r>
                        <a:rPr lang="ru-RU" sz="1800" dirty="0">
                          <a:effectLst/>
                        </a:rPr>
                        <a:t>химия)</a:t>
                      </a:r>
                    </a:p>
                    <a:p>
                      <a:pPr marL="22225" indent="-222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Математико-экономический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Математика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Экономика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География  (обществознание)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Результаты ГИА </a:t>
            </a:r>
            <a:br>
              <a:rPr lang="ru-RU" sz="3600" b="1" dirty="0" smtClean="0"/>
            </a:br>
            <a:r>
              <a:rPr lang="ru-RU" sz="3600" b="1" dirty="0" smtClean="0"/>
              <a:t>(по соответствующим профилям см. п. 5.8)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216016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 государственной итоговой аттестации в 9 классе в 2018 году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717032"/>
            <a:ext cx="6400800" cy="1473200"/>
          </a:xfrm>
        </p:spPr>
        <p:txBody>
          <a:bodyPr/>
          <a:lstStyle/>
          <a:p>
            <a:r>
              <a:rPr lang="ru-RU" dirty="0" smtClean="0"/>
              <a:t>Ответственная за проведение ГИА в 9 классе:</a:t>
            </a:r>
          </a:p>
          <a:p>
            <a:r>
              <a:rPr lang="ru-RU" dirty="0" smtClean="0"/>
              <a:t>Евстигнеева Наталья Анатольевна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5384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8760961" y="6541167"/>
            <a:ext cx="332640" cy="25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/>
            <a:fld id="{72E6EE3C-9FDF-473D-BE1D-FD7B73AB4789}" type="slidenum">
              <a:rPr lang="ru-RU" altLang="ru-RU" sz="1100">
                <a:solidFill>
                  <a:schemeClr val="bg1"/>
                </a:solidFill>
              </a:rPr>
              <a:pPr algn="ctr" eaLnBrk="1"/>
              <a:t>49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9316800" y="6436036"/>
            <a:ext cx="167575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endParaRPr lang="ru-RU" alt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3760" y="2564904"/>
            <a:ext cx="8556592" cy="653244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20" name="Прямоугольник 12"/>
          <p:cNvSpPr>
            <a:spLocks noChangeArrowheads="1"/>
          </p:cNvSpPr>
          <p:nvPr/>
        </p:nvSpPr>
        <p:spPr bwMode="auto">
          <a:xfrm>
            <a:off x="676080" y="2564904"/>
            <a:ext cx="7642080" cy="54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r>
              <a:rPr lang="ru-RU" altLang="ru-RU" sz="1500" dirty="0"/>
              <a:t>Федеральный закон «Об образовании в Российской Федерации» от 29 декабря 2012 г. № 273-ФЗ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9332" y="3501008"/>
            <a:ext cx="8621909" cy="137181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24" name="Прямоугольник 19"/>
          <p:cNvSpPr>
            <a:spLocks noChangeArrowheads="1"/>
          </p:cNvSpPr>
          <p:nvPr/>
        </p:nvSpPr>
        <p:spPr bwMode="auto">
          <a:xfrm>
            <a:off x="554293" y="3683370"/>
            <a:ext cx="8490240" cy="100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r>
              <a:rPr lang="ru-RU" altLang="ru-RU" sz="1500" dirty="0">
                <a:solidFill>
                  <a:srgbClr val="FF0000"/>
                </a:solidFill>
              </a:rPr>
              <a:t>Порядок проведения государственной итоговой аттестации по образовательным программам основного общего образования, утвержденный приказом Министерства образования и науки Российской Федерации </a:t>
            </a:r>
            <a:r>
              <a:rPr lang="ru-RU" altLang="ru-RU" sz="1500" dirty="0"/>
              <a:t>от 25.12.2013 </a:t>
            </a:r>
            <a:r>
              <a:rPr lang="ru-RU" altLang="ru-RU" sz="1500" dirty="0">
                <a:solidFill>
                  <a:srgbClr val="FF0000"/>
                </a:solidFill>
              </a:rPr>
              <a:t>№ 1394 </a:t>
            </a:r>
            <a:r>
              <a:rPr lang="ru-RU" altLang="ru-RU" sz="1500" dirty="0"/>
              <a:t>(зарегистрирован Минюстом России 03.02.2014 г., регистрационный № 31206)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6880" y="5234680"/>
            <a:ext cx="8621909" cy="13064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>
              <a:defRPr/>
            </a:pPr>
            <a:endParaRPr lang="ru-R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28" name="Прямоугольник 1"/>
          <p:cNvSpPr>
            <a:spLocks noChangeArrowheads="1"/>
          </p:cNvSpPr>
          <p:nvPr/>
        </p:nvSpPr>
        <p:spPr bwMode="auto">
          <a:xfrm>
            <a:off x="479520" y="5384380"/>
            <a:ext cx="8184960" cy="100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ru-RU" altLang="ru-RU" sz="1500" dirty="0"/>
              <a:t>Постановление Правительства Российской Федерации от 31 августа 2013 г. № 755 «О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образования»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495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Федеральные нормативные акты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32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Куда пойти учиться?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0202861"/>
              </p:ext>
            </p:extLst>
          </p:nvPr>
        </p:nvGraphicFramePr>
        <p:xfrm>
          <a:off x="323528" y="1556792"/>
          <a:ext cx="849694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76618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Скругленный прямоугольник 50"/>
          <p:cNvSpPr/>
          <p:nvPr/>
        </p:nvSpPr>
        <p:spPr>
          <a:xfrm>
            <a:off x="1110172" y="2906405"/>
            <a:ext cx="7380877" cy="522595"/>
          </a:xfrm>
          <a:prstGeom prst="roundRect">
            <a:avLst>
              <a:gd name="adj" fmla="val 23851"/>
            </a:avLst>
          </a:prstGeom>
          <a:solidFill>
            <a:schemeClr val="bg1"/>
          </a:solidFill>
          <a:ln w="57150" cmpd="thickThin"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 flipV="1">
            <a:off x="1640362" y="0"/>
            <a:ext cx="5805607" cy="629157"/>
          </a:xfrm>
          <a:prstGeom prst="round2SameRect">
            <a:avLst/>
          </a:prstGeom>
          <a:solidFill>
            <a:srgbClr val="0071B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40" name="Прямоугольник 7"/>
          <p:cNvSpPr>
            <a:spLocks noChangeArrowheads="1"/>
          </p:cNvSpPr>
          <p:nvPr/>
        </p:nvSpPr>
        <p:spPr bwMode="auto">
          <a:xfrm>
            <a:off x="2478240" y="135374"/>
            <a:ext cx="4147200" cy="42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/>
            <a:r>
              <a:rPr lang="ru-RU" altLang="ru-RU" sz="2200" b="1">
                <a:solidFill>
                  <a:schemeClr val="bg1"/>
                </a:solidFill>
              </a:rPr>
              <a:t>Информирование о ОГЭ</a:t>
            </a:r>
          </a:p>
        </p:txBody>
      </p:sp>
      <p:sp>
        <p:nvSpPr>
          <p:cNvPr id="18441" name="Text Box 4"/>
          <p:cNvSpPr txBox="1">
            <a:spLocks noChangeArrowheads="1"/>
          </p:cNvSpPr>
          <p:nvPr/>
        </p:nvSpPr>
        <p:spPr bwMode="auto">
          <a:xfrm>
            <a:off x="8760961" y="6541167"/>
            <a:ext cx="332640" cy="25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/>
            <a:fld id="{FE6B111E-A104-471B-B61A-F28D374C86F0}" type="slidenum">
              <a:rPr lang="ru-RU" altLang="ru-RU" sz="1100">
                <a:solidFill>
                  <a:schemeClr val="bg1"/>
                </a:solidFill>
              </a:rPr>
              <a:pPr algn="ctr" eaLnBrk="1"/>
              <a:t>50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sp>
        <p:nvSpPr>
          <p:cNvPr id="18442" name="Прямоугольник 1"/>
          <p:cNvSpPr>
            <a:spLocks noChangeArrowheads="1"/>
          </p:cNvSpPr>
          <p:nvPr/>
        </p:nvSpPr>
        <p:spPr bwMode="auto">
          <a:xfrm>
            <a:off x="1273814" y="2906405"/>
            <a:ext cx="6727680" cy="63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r>
              <a:rPr lang="ru-RU" altLang="ru-RU" dirty="0">
                <a:solidFill>
                  <a:srgbClr val="1A2681"/>
                </a:solidFill>
              </a:rPr>
              <a:t>о сроках, местах и порядке подачи заявлений на прохождение ГИА</a:t>
            </a:r>
            <a:endParaRPr lang="ru-RU" altLang="ru-RU" b="1" dirty="0">
              <a:solidFill>
                <a:srgbClr val="FF66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87633" y="3037053"/>
            <a:ext cx="195952" cy="195973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buFont typeface="Times New Roman" charset="0"/>
              <a:buNone/>
              <a:defRPr/>
            </a:pPr>
            <a:endParaRPr lang="ru-RU"/>
          </a:p>
        </p:txBody>
      </p:sp>
      <p:sp>
        <p:nvSpPr>
          <p:cNvPr id="18446" name="Прямоугольник 19"/>
          <p:cNvSpPr>
            <a:spLocks noChangeArrowheads="1"/>
          </p:cNvSpPr>
          <p:nvPr/>
        </p:nvSpPr>
        <p:spPr bwMode="auto">
          <a:xfrm>
            <a:off x="522720" y="750320"/>
            <a:ext cx="8033760" cy="36075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/>
            <a:r>
              <a:rPr lang="ru-RU" altLang="ru-RU" b="1">
                <a:solidFill>
                  <a:srgbClr val="2063AA"/>
                </a:solidFill>
              </a:rPr>
              <a:t>Образовательные организации и органы местного самоуправления</a:t>
            </a:r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3718375" y="493979"/>
            <a:ext cx="1641587" cy="3069577"/>
          </a:xfrm>
          <a:prstGeom prst="rightArrow">
            <a:avLst>
              <a:gd name="adj1" fmla="val 85734"/>
              <a:gd name="adj2" fmla="val 36343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buFont typeface="Times New Roman" charset="0"/>
              <a:buNone/>
              <a:defRPr/>
            </a:pPr>
            <a:endParaRPr lang="ru-RU"/>
          </a:p>
        </p:txBody>
      </p:sp>
      <p:sp>
        <p:nvSpPr>
          <p:cNvPr id="18450" name="TextBox 21"/>
          <p:cNvSpPr txBox="1">
            <a:spLocks noChangeArrowheads="1"/>
          </p:cNvSpPr>
          <p:nvPr/>
        </p:nvSpPr>
        <p:spPr bwMode="auto">
          <a:xfrm>
            <a:off x="3265920" y="1156442"/>
            <a:ext cx="2547360" cy="172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>
              <a:lnSpc>
                <a:spcPct val="110000"/>
              </a:lnSpc>
            </a:pPr>
            <a:r>
              <a:rPr lang="ru-RU" altLang="ru-RU" b="1"/>
              <a:t>И Н Ф О Р М И Р У Ю Т </a:t>
            </a:r>
            <a:br>
              <a:rPr lang="ru-RU" altLang="ru-RU" b="1"/>
            </a:br>
            <a:r>
              <a:rPr lang="ru-RU" altLang="ru-RU" b="1">
                <a:solidFill>
                  <a:srgbClr val="FF0000"/>
                </a:solidFill>
              </a:rPr>
              <a:t>под подпись </a:t>
            </a:r>
            <a:r>
              <a:rPr lang="ru-RU" altLang="ru-RU" sz="1500"/>
              <a:t>обучающихся </a:t>
            </a:r>
            <a:br>
              <a:rPr lang="ru-RU" altLang="ru-RU" sz="1500"/>
            </a:br>
            <a:r>
              <a:rPr lang="ru-RU" altLang="ru-RU" sz="1500"/>
              <a:t>и их родителей </a:t>
            </a:r>
            <a:r>
              <a:rPr lang="ru-RU" altLang="ru-RU" sz="1300"/>
              <a:t/>
            </a:r>
            <a:br>
              <a:rPr lang="ru-RU" altLang="ru-RU" sz="1300"/>
            </a:br>
            <a:r>
              <a:rPr lang="ru-RU" altLang="ru-RU" sz="1300"/>
              <a:t>(законных представителей)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110172" y="3624973"/>
            <a:ext cx="7380877" cy="522595"/>
          </a:xfrm>
          <a:prstGeom prst="roundRect">
            <a:avLst>
              <a:gd name="adj" fmla="val 23851"/>
            </a:avLst>
          </a:prstGeom>
          <a:solidFill>
            <a:schemeClr val="bg1"/>
          </a:solidFill>
          <a:ln w="57150" cmpd="thickThin"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54" name="Прямоугольник 24"/>
          <p:cNvSpPr>
            <a:spLocks noChangeArrowheads="1"/>
          </p:cNvSpPr>
          <p:nvPr/>
        </p:nvSpPr>
        <p:spPr bwMode="auto">
          <a:xfrm>
            <a:off x="1241280" y="3689668"/>
            <a:ext cx="6727680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r>
              <a:rPr lang="ru-RU" altLang="ru-RU">
                <a:solidFill>
                  <a:srgbClr val="1A2681"/>
                </a:solidFill>
              </a:rPr>
              <a:t>о порядке проведения ГИА</a:t>
            </a:r>
            <a:endParaRPr lang="ru-RU" altLang="ru-RU" b="1">
              <a:solidFill>
                <a:srgbClr val="FF660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87633" y="3755621"/>
            <a:ext cx="195952" cy="195973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buFont typeface="Times New Roman" charset="0"/>
              <a:buNone/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110172" y="4343541"/>
            <a:ext cx="7380877" cy="587919"/>
          </a:xfrm>
          <a:prstGeom prst="roundRect">
            <a:avLst>
              <a:gd name="adj" fmla="val 23851"/>
            </a:avLst>
          </a:prstGeom>
          <a:solidFill>
            <a:schemeClr val="bg1"/>
          </a:solidFill>
          <a:ln w="57150" cmpd="thickThin"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61" name="Прямоугольник 35"/>
          <p:cNvSpPr>
            <a:spLocks noChangeArrowheads="1"/>
          </p:cNvSpPr>
          <p:nvPr/>
        </p:nvSpPr>
        <p:spPr bwMode="auto">
          <a:xfrm>
            <a:off x="1241280" y="4343496"/>
            <a:ext cx="6857280" cy="63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r>
              <a:rPr lang="ru-RU" altLang="ru-RU">
                <a:solidFill>
                  <a:srgbClr val="1A2681"/>
                </a:solidFill>
              </a:rPr>
              <a:t>об основаниях для удаления с экзамена, изменения </a:t>
            </a:r>
            <a:br>
              <a:rPr lang="ru-RU" altLang="ru-RU">
                <a:solidFill>
                  <a:srgbClr val="1A2681"/>
                </a:solidFill>
              </a:rPr>
            </a:br>
            <a:r>
              <a:rPr lang="ru-RU" altLang="ru-RU">
                <a:solidFill>
                  <a:srgbClr val="1A2681"/>
                </a:solidFill>
              </a:rPr>
              <a:t>и аннулирования результата ГИА</a:t>
            </a:r>
            <a:endParaRPr lang="ru-RU" altLang="ru-RU" b="1">
              <a:solidFill>
                <a:srgbClr val="FF6600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87633" y="4474189"/>
            <a:ext cx="195952" cy="195973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buFont typeface="Times New Roman" charset="0"/>
              <a:buNone/>
              <a:defRPr/>
            </a:pPr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110172" y="5127433"/>
            <a:ext cx="7380877" cy="522595"/>
          </a:xfrm>
          <a:prstGeom prst="roundRect">
            <a:avLst>
              <a:gd name="adj" fmla="val 23851"/>
            </a:avLst>
          </a:prstGeom>
          <a:solidFill>
            <a:schemeClr val="bg1"/>
          </a:solidFill>
          <a:ln w="57150" cmpd="thickThin"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68" name="Прямоугольник 38"/>
          <p:cNvSpPr>
            <a:spLocks noChangeArrowheads="1"/>
          </p:cNvSpPr>
          <p:nvPr/>
        </p:nvSpPr>
        <p:spPr bwMode="auto">
          <a:xfrm>
            <a:off x="1241280" y="5193186"/>
            <a:ext cx="6727680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r>
              <a:rPr lang="ru-RU" altLang="ru-RU">
                <a:solidFill>
                  <a:srgbClr val="1A2681"/>
                </a:solidFill>
              </a:rPr>
              <a:t>о порядке подачи и рассмотрения апелляций</a:t>
            </a:r>
            <a:endParaRPr lang="ru-RU" altLang="ru-RU" b="1">
              <a:solidFill>
                <a:srgbClr val="FF660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587633" y="5258081"/>
            <a:ext cx="195952" cy="195973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buFont typeface="Times New Roman" charset="0"/>
              <a:buNone/>
              <a:defRPr/>
            </a:pPr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110172" y="5846000"/>
            <a:ext cx="7380877" cy="522595"/>
          </a:xfrm>
          <a:prstGeom prst="roundRect">
            <a:avLst>
              <a:gd name="adj" fmla="val 23851"/>
            </a:avLst>
          </a:prstGeom>
          <a:solidFill>
            <a:schemeClr val="bg1"/>
          </a:solidFill>
          <a:ln w="57150" cmpd="thickThin"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75" name="Прямоугольник 41"/>
          <p:cNvSpPr>
            <a:spLocks noChangeArrowheads="1"/>
          </p:cNvSpPr>
          <p:nvPr/>
        </p:nvSpPr>
        <p:spPr bwMode="auto">
          <a:xfrm>
            <a:off x="1250168" y="5834145"/>
            <a:ext cx="7446240" cy="63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r>
              <a:rPr lang="ru-RU" altLang="ru-RU" dirty="0">
                <a:solidFill>
                  <a:srgbClr val="1A2681"/>
                </a:solidFill>
              </a:rPr>
              <a:t>о времени и месте ознакомления с результатами ГИА и о результатах ГИА</a:t>
            </a:r>
          </a:p>
        </p:txBody>
      </p:sp>
      <p:sp>
        <p:nvSpPr>
          <p:cNvPr id="43" name="Овал 42"/>
          <p:cNvSpPr/>
          <p:nvPr/>
        </p:nvSpPr>
        <p:spPr>
          <a:xfrm>
            <a:off x="587633" y="5976649"/>
            <a:ext cx="195952" cy="195973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buFont typeface="Times New Roman" charset="0"/>
              <a:buNone/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30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1240807" y="4278216"/>
            <a:ext cx="6597067" cy="156778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 w="28575" cmpd="sng">
            <a:solidFill>
              <a:srgbClr val="FF7F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12762" y="1483054"/>
            <a:ext cx="2024640" cy="754639"/>
          </a:xfrm>
          <a:prstGeom prst="roundRect">
            <a:avLst/>
          </a:prstGeom>
          <a:solidFill>
            <a:schemeClr val="bg1"/>
          </a:solidFill>
          <a:ln w="28575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 flipV="1">
            <a:off x="1640362" y="0"/>
            <a:ext cx="5805607" cy="629157"/>
          </a:xfrm>
          <a:prstGeom prst="round2SameRect">
            <a:avLst/>
          </a:prstGeom>
          <a:solidFill>
            <a:srgbClr val="0071B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7" name="Прямоугольник 7"/>
          <p:cNvSpPr>
            <a:spLocks noChangeArrowheads="1"/>
          </p:cNvSpPr>
          <p:nvPr/>
        </p:nvSpPr>
        <p:spPr bwMode="auto">
          <a:xfrm>
            <a:off x="2478240" y="135374"/>
            <a:ext cx="4147200" cy="42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/>
            <a:r>
              <a:rPr lang="ru-RU" altLang="ru-RU" sz="2200" b="1">
                <a:solidFill>
                  <a:schemeClr val="bg1"/>
                </a:solidFill>
              </a:rPr>
              <a:t>Формы проведения ГИА-9 </a:t>
            </a:r>
          </a:p>
        </p:txBody>
      </p:sp>
      <p:sp>
        <p:nvSpPr>
          <p:cNvPr id="19468" name="Прямоугольник 15"/>
          <p:cNvSpPr>
            <a:spLocks noChangeArrowheads="1"/>
          </p:cNvSpPr>
          <p:nvPr/>
        </p:nvSpPr>
        <p:spPr bwMode="auto">
          <a:xfrm>
            <a:off x="1038240" y="777682"/>
            <a:ext cx="7119360" cy="63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/>
            <a:r>
              <a:rPr lang="ru-RU" altLang="ru-RU" b="1">
                <a:solidFill>
                  <a:srgbClr val="174576"/>
                </a:solidFill>
              </a:rPr>
              <a:t>по образовательным программам основного общего образования</a:t>
            </a:r>
          </a:p>
        </p:txBody>
      </p:sp>
      <p:sp>
        <p:nvSpPr>
          <p:cNvPr id="19469" name="Прямоугольник 12"/>
          <p:cNvSpPr>
            <a:spLocks noChangeArrowheads="1"/>
          </p:cNvSpPr>
          <p:nvPr/>
        </p:nvSpPr>
        <p:spPr bwMode="auto">
          <a:xfrm>
            <a:off x="1704960" y="1604329"/>
            <a:ext cx="1464480" cy="53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/>
            <a:r>
              <a:rPr lang="ru-RU" altLang="ru-RU" sz="2900"/>
              <a:t>ГИА - 9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39882" y="1483054"/>
            <a:ext cx="2024640" cy="754639"/>
          </a:xfrm>
          <a:prstGeom prst="roundRect">
            <a:avLst/>
          </a:prstGeom>
          <a:solidFill>
            <a:schemeClr val="bg1"/>
          </a:solidFill>
          <a:ln w="28575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73" name="Прямоугольник 12"/>
          <p:cNvSpPr>
            <a:spLocks noChangeArrowheads="1"/>
          </p:cNvSpPr>
          <p:nvPr/>
        </p:nvSpPr>
        <p:spPr bwMode="auto">
          <a:xfrm>
            <a:off x="4733281" y="1604329"/>
            <a:ext cx="1464480" cy="53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/>
            <a:r>
              <a:rPr lang="ru-RU" altLang="ru-RU" sz="2900"/>
              <a:t>КИМ</a:t>
            </a:r>
          </a:p>
        </p:txBody>
      </p:sp>
      <p:sp>
        <p:nvSpPr>
          <p:cNvPr id="19474" name="Text Box 4"/>
          <p:cNvSpPr txBox="1">
            <a:spLocks noChangeArrowheads="1"/>
          </p:cNvSpPr>
          <p:nvPr/>
        </p:nvSpPr>
        <p:spPr bwMode="auto">
          <a:xfrm>
            <a:off x="8760961" y="6541167"/>
            <a:ext cx="332640" cy="25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/>
            <a:fld id="{9E17EDA3-A63F-4BEF-817E-2494524A8A8D}" type="slidenum">
              <a:rPr lang="ru-RU" altLang="ru-RU" sz="1100">
                <a:solidFill>
                  <a:schemeClr val="bg1"/>
                </a:solidFill>
              </a:rPr>
              <a:pPr algn="ctr" eaLnBrk="1"/>
              <a:t>51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749600" y="2249516"/>
            <a:ext cx="0" cy="2939349"/>
          </a:xfrm>
          <a:prstGeom prst="line">
            <a:avLst/>
          </a:prstGeom>
          <a:ln w="28575" cmpd="sng">
            <a:solidFill>
              <a:srgbClr val="2063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749601" y="3228819"/>
            <a:ext cx="260640" cy="0"/>
          </a:xfrm>
          <a:prstGeom prst="line">
            <a:avLst/>
          </a:prstGeom>
          <a:ln w="28575" cmpd="sng">
            <a:solidFill>
              <a:srgbClr val="2063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749601" y="5188865"/>
            <a:ext cx="260640" cy="0"/>
          </a:xfrm>
          <a:prstGeom prst="line">
            <a:avLst/>
          </a:prstGeom>
          <a:ln w="28575" cmpd="sng">
            <a:solidFill>
              <a:srgbClr val="2063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819680" y="2249516"/>
            <a:ext cx="0" cy="2939349"/>
          </a:xfrm>
          <a:prstGeom prst="line">
            <a:avLst/>
          </a:prstGeom>
          <a:ln w="28575" cmpd="sng">
            <a:solidFill>
              <a:srgbClr val="2063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819681" y="3228819"/>
            <a:ext cx="260640" cy="0"/>
          </a:xfrm>
          <a:prstGeom prst="line">
            <a:avLst/>
          </a:prstGeom>
          <a:ln w="28575" cmpd="sng">
            <a:solidFill>
              <a:srgbClr val="2063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819681" y="5188865"/>
            <a:ext cx="260640" cy="0"/>
          </a:xfrm>
          <a:prstGeom prst="line">
            <a:avLst/>
          </a:prstGeom>
          <a:ln w="28575" cmpd="sng">
            <a:solidFill>
              <a:srgbClr val="2063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2010591" y="4404786"/>
            <a:ext cx="2024640" cy="1245242"/>
          </a:xfrm>
          <a:prstGeom prst="roundRect">
            <a:avLst/>
          </a:prstGeom>
          <a:solidFill>
            <a:schemeClr val="bg1"/>
          </a:solidFill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84" name="Прямоугольник 12"/>
          <p:cNvSpPr>
            <a:spLocks noChangeArrowheads="1"/>
          </p:cNvSpPr>
          <p:nvPr/>
        </p:nvSpPr>
        <p:spPr bwMode="auto">
          <a:xfrm>
            <a:off x="2296801" y="4474551"/>
            <a:ext cx="1464480" cy="63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/>
            <a:r>
              <a:rPr lang="ru-RU" altLang="ru-RU" sz="3600"/>
              <a:t>ГВЭ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080513" y="4404786"/>
            <a:ext cx="2024640" cy="1245242"/>
          </a:xfrm>
          <a:prstGeom prst="roundRect">
            <a:avLst/>
          </a:prstGeom>
          <a:solidFill>
            <a:schemeClr val="bg1"/>
          </a:solidFill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88" name="Прямоугольник 12"/>
          <p:cNvSpPr>
            <a:spLocks noChangeArrowheads="1"/>
          </p:cNvSpPr>
          <p:nvPr/>
        </p:nvSpPr>
        <p:spPr bwMode="auto">
          <a:xfrm>
            <a:off x="5162400" y="4478870"/>
            <a:ext cx="1866240" cy="107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ru-RU" altLang="ru-RU"/>
              <a:t>Тексты, </a:t>
            </a:r>
          </a:p>
          <a:p>
            <a:pPr algn="ctr" eaLnBrk="1">
              <a:lnSpc>
                <a:spcPct val="120000"/>
              </a:lnSpc>
            </a:pPr>
            <a:r>
              <a:rPr lang="ru-RU" altLang="ru-RU"/>
              <a:t>темы заданий, билеты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240807" y="2482453"/>
            <a:ext cx="6597067" cy="1567784"/>
          </a:xfrm>
          <a:prstGeom prst="roundRect">
            <a:avLst>
              <a:gd name="adj" fmla="val 50000"/>
            </a:avLst>
          </a:prstGeom>
          <a:solidFill>
            <a:srgbClr val="CCFFCC">
              <a:alpha val="47000"/>
            </a:srgbClr>
          </a:solidFill>
          <a:ln w="28575" cmpd="sng">
            <a:solidFill>
              <a:srgbClr val="33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80513" y="2641028"/>
            <a:ext cx="2024640" cy="1245242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95" name="Прямоугольник 12"/>
          <p:cNvSpPr>
            <a:spLocks noChangeArrowheads="1"/>
          </p:cNvSpPr>
          <p:nvPr/>
        </p:nvSpPr>
        <p:spPr bwMode="auto">
          <a:xfrm>
            <a:off x="5113441" y="2886063"/>
            <a:ext cx="1959840" cy="74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ru-RU" altLang="ru-RU"/>
              <a:t>Стандартизиро-ванной формы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00421" y="2636949"/>
            <a:ext cx="2024640" cy="1245242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99" name="Прямоугольник 12"/>
          <p:cNvSpPr>
            <a:spLocks noChangeArrowheads="1"/>
          </p:cNvSpPr>
          <p:nvPr/>
        </p:nvSpPr>
        <p:spPr bwMode="auto">
          <a:xfrm>
            <a:off x="2293921" y="2757890"/>
            <a:ext cx="1464480" cy="63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/>
            <a:r>
              <a:rPr lang="ru-RU" altLang="ru-RU" sz="3600">
                <a:solidFill>
                  <a:srgbClr val="2063AA"/>
                </a:solidFill>
              </a:rPr>
              <a:t>ОГЭ</a:t>
            </a:r>
          </a:p>
        </p:txBody>
      </p:sp>
      <p:sp>
        <p:nvSpPr>
          <p:cNvPr id="19500" name="Прямоугольник 12"/>
          <p:cNvSpPr>
            <a:spLocks noChangeArrowheads="1"/>
          </p:cNvSpPr>
          <p:nvPr/>
        </p:nvSpPr>
        <p:spPr bwMode="auto">
          <a:xfrm>
            <a:off x="2272320" y="3359873"/>
            <a:ext cx="1464480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/>
            <a:r>
              <a:rPr lang="ru-RU" altLang="ru-RU"/>
              <a:t>основной</a:t>
            </a:r>
          </a:p>
        </p:txBody>
      </p:sp>
    </p:spTree>
    <p:extLst>
      <p:ext uri="{BB962C8B-B14F-4D97-AF65-F5344CB8AC3E}">
        <p14:creationId xmlns:p14="http://schemas.microsoft.com/office/powerpoint/2010/main" val="352606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ru-RU" altLang="ru-RU" sz="1800" b="1">
                <a:solidFill>
                  <a:srgbClr val="FF0000"/>
                </a:solidFill>
                <a:latin typeface="Arial" charset="0"/>
              </a:rPr>
              <a:t>Обучающиеся, находящиеся  на обучении по состоянию здоровья на дому</a:t>
            </a:r>
            <a:r>
              <a:rPr lang="ru-RU" altLang="ru-RU" sz="1800">
                <a:latin typeface="Arial" charset="0"/>
              </a:rPr>
              <a:t>, </a:t>
            </a:r>
          </a:p>
          <a:p>
            <a:pPr>
              <a:buFont typeface="Wingdings 2" pitchFamily="18" charset="2"/>
              <a:buNone/>
            </a:pPr>
            <a:r>
              <a:rPr lang="ru-RU" altLang="ru-RU" sz="1800">
                <a:latin typeface="Arial" charset="0"/>
              </a:rPr>
              <a:t>(на основании справки врачебной комиссии для сдачи ГИА или ЕГЭ в форме ГВЭ имеют право пройти обследование и получить заключение ПМПК, подтверждающее статус ограниченных возможностей здоровья, и рекомендации</a:t>
            </a:r>
            <a:r>
              <a:rPr lang="ru-RU" altLang="ru-RU" smtClean="0">
                <a:latin typeface="Arial" charset="0"/>
              </a:rPr>
              <a:t>, в том числе по форме итоговой аттестации </a:t>
            </a:r>
            <a:r>
              <a:rPr lang="ru-RU" altLang="ru-RU" sz="1300">
                <a:latin typeface="Arial" charset="0"/>
              </a:rPr>
              <a:t>(«Об итоговой аттестации  обучающихся с ограниченными возможностями здоровья» Письмо МинОбрНауки от 09.04.2014 г. № НТ – 392/07)</a:t>
            </a: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ru-RU" altLang="ru-RU" sz="1800" b="1">
                <a:solidFill>
                  <a:srgbClr val="FF0000"/>
                </a:solidFill>
                <a:latin typeface="Arial" charset="0"/>
              </a:rPr>
              <a:t>Дети-инвалиды</a:t>
            </a:r>
            <a:r>
              <a:rPr lang="ru-RU" altLang="ru-RU" sz="16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1600">
                <a:solidFill>
                  <a:schemeClr val="tx1"/>
                </a:solidFill>
                <a:latin typeface="Arial" charset="0"/>
              </a:rPr>
              <a:t>(статус должен быть документально подтвержден)</a:t>
            </a:r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 flipV="1">
            <a:off x="1698030" y="0"/>
            <a:ext cx="5805607" cy="629157"/>
          </a:xfrm>
          <a:prstGeom prst="round2SameRect">
            <a:avLst/>
          </a:prstGeom>
          <a:solidFill>
            <a:srgbClr val="0071B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6" name="Прямоугольник 7"/>
          <p:cNvSpPr>
            <a:spLocks noChangeArrowheads="1"/>
          </p:cNvSpPr>
          <p:nvPr/>
        </p:nvSpPr>
        <p:spPr bwMode="auto">
          <a:xfrm>
            <a:off x="2478240" y="135374"/>
            <a:ext cx="4147200" cy="42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/>
            <a:r>
              <a:rPr lang="ru-RU" altLang="ru-RU" sz="2200" b="1">
                <a:solidFill>
                  <a:schemeClr val="bg1"/>
                </a:solidFill>
              </a:rPr>
              <a:t>ГВЭ могут сдавать</a:t>
            </a:r>
          </a:p>
        </p:txBody>
      </p:sp>
    </p:spTree>
    <p:extLst>
      <p:ext uri="{BB962C8B-B14F-4D97-AF65-F5344CB8AC3E}">
        <p14:creationId xmlns:p14="http://schemas.microsoft.com/office/powerpoint/2010/main" val="325106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2220480" y="1208287"/>
            <a:ext cx="6009120" cy="0"/>
          </a:xfrm>
          <a:prstGeom prst="line">
            <a:avLst/>
          </a:prstGeom>
          <a:ln w="381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572000" y="3205777"/>
            <a:ext cx="3657600" cy="0"/>
          </a:xfrm>
          <a:prstGeom prst="line">
            <a:avLst/>
          </a:prstGeom>
          <a:ln w="381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с двумя скругленными соседними углами 13"/>
          <p:cNvSpPr/>
          <p:nvPr/>
        </p:nvSpPr>
        <p:spPr>
          <a:xfrm flipV="1">
            <a:off x="1640362" y="0"/>
            <a:ext cx="5805607" cy="629157"/>
          </a:xfrm>
          <a:prstGeom prst="round2SameRect">
            <a:avLst/>
          </a:prstGeom>
          <a:solidFill>
            <a:srgbClr val="0071B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11" name="Прямоугольник 7"/>
          <p:cNvSpPr>
            <a:spLocks noChangeArrowheads="1"/>
          </p:cNvSpPr>
          <p:nvPr/>
        </p:nvSpPr>
        <p:spPr bwMode="auto">
          <a:xfrm>
            <a:off x="2478240" y="135374"/>
            <a:ext cx="4147200" cy="42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/>
            <a:r>
              <a:rPr lang="ru-RU" altLang="ru-RU" sz="2200" b="1">
                <a:solidFill>
                  <a:schemeClr val="bg1"/>
                </a:solidFill>
              </a:rPr>
              <a:t>Экзамены ГИА-9 (ОГЭ)</a:t>
            </a:r>
          </a:p>
        </p:txBody>
      </p:sp>
      <p:sp>
        <p:nvSpPr>
          <p:cNvPr id="21512" name="Text Box 4"/>
          <p:cNvSpPr txBox="1">
            <a:spLocks noChangeArrowheads="1"/>
          </p:cNvSpPr>
          <p:nvPr/>
        </p:nvSpPr>
        <p:spPr bwMode="auto">
          <a:xfrm>
            <a:off x="8760961" y="6541167"/>
            <a:ext cx="332640" cy="25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/>
            <a:fld id="{8660C04B-7B4D-4D68-93AC-6D4E0964C80F}" type="slidenum">
              <a:rPr lang="ru-RU" altLang="ru-RU" sz="1100">
                <a:solidFill>
                  <a:schemeClr val="bg1"/>
                </a:solidFill>
              </a:rPr>
              <a:pPr algn="ctr" eaLnBrk="1"/>
              <a:t>53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sp>
        <p:nvSpPr>
          <p:cNvPr id="21513" name="Прямоугольник 23"/>
          <p:cNvSpPr>
            <a:spLocks noChangeArrowheads="1"/>
          </p:cNvSpPr>
          <p:nvPr/>
        </p:nvSpPr>
        <p:spPr bwMode="auto">
          <a:xfrm>
            <a:off x="676801" y="1016747"/>
            <a:ext cx="2066400" cy="36075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r>
              <a:rPr lang="ru-RU" altLang="ru-RU" b="1">
                <a:solidFill>
                  <a:srgbClr val="2063AA"/>
                </a:solidFill>
                <a:latin typeface="Wingdings" pitchFamily="2" charset="2"/>
                <a:sym typeface="Wingdings" pitchFamily="2" charset="2"/>
              </a:rPr>
              <a:t></a:t>
            </a:r>
            <a:r>
              <a:rPr lang="ru-RU" altLang="ru-RU" b="1">
                <a:solidFill>
                  <a:srgbClr val="2063AA"/>
                </a:solidFill>
                <a:sym typeface="Wingdings" pitchFamily="2" charset="2"/>
              </a:rPr>
              <a:t> </a:t>
            </a:r>
            <a:r>
              <a:rPr lang="ru-RU" altLang="ru-RU" b="1">
                <a:solidFill>
                  <a:srgbClr val="2063AA"/>
                </a:solidFill>
              </a:rPr>
              <a:t>Обязательные</a:t>
            </a:r>
          </a:p>
        </p:txBody>
      </p:sp>
      <p:sp>
        <p:nvSpPr>
          <p:cNvPr id="21514" name="Прямоугольник 24"/>
          <p:cNvSpPr>
            <a:spLocks noChangeArrowheads="1"/>
          </p:cNvSpPr>
          <p:nvPr/>
        </p:nvSpPr>
        <p:spPr bwMode="auto">
          <a:xfrm>
            <a:off x="676801" y="3009917"/>
            <a:ext cx="4744800" cy="36075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r>
              <a:rPr lang="ru-RU" altLang="ru-RU" b="1">
                <a:solidFill>
                  <a:srgbClr val="2063AA"/>
                </a:solidFill>
                <a:latin typeface="Wingdings" pitchFamily="2" charset="2"/>
                <a:sym typeface="Wingdings" pitchFamily="2" charset="2"/>
              </a:rPr>
              <a:t></a:t>
            </a:r>
            <a:r>
              <a:rPr lang="ru-RU" altLang="ru-RU" b="1">
                <a:solidFill>
                  <a:srgbClr val="2063AA"/>
                </a:solidFill>
                <a:sym typeface="Wingdings" pitchFamily="2" charset="2"/>
              </a:rPr>
              <a:t> По выбору (на добровольной основе)</a:t>
            </a:r>
            <a:endParaRPr lang="ru-RU" altLang="ru-RU" b="1">
              <a:solidFill>
                <a:srgbClr val="2063AA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436760" y="1730566"/>
            <a:ext cx="2873970" cy="587919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ru-RU" sz="2500">
                <a:solidFill>
                  <a:srgbClr val="050402"/>
                </a:solidFill>
                <a:latin typeface="Arial" pitchFamily="34" charset="0"/>
                <a:cs typeface="Arial" pitchFamily="34" charset="0"/>
              </a:rPr>
              <a:t>Русский язык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02633" y="1730566"/>
            <a:ext cx="2873970" cy="587919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ru-RU" sz="2500">
                <a:solidFill>
                  <a:srgbClr val="050402"/>
                </a:solidFill>
                <a:latin typeface="Arial" pitchFamily="34" charset="0"/>
                <a:cs typeface="Arial" pitchFamily="34" charset="0"/>
              </a:rPr>
              <a:t>Математика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3585" y="3755621"/>
            <a:ext cx="1959525" cy="522595"/>
          </a:xfrm>
          <a:prstGeom prst="roundRect">
            <a:avLst/>
          </a:prstGeom>
          <a:solidFill>
            <a:schemeClr val="bg1"/>
          </a:solidFill>
          <a:ln w="28575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ru-RU">
                <a:solidFill>
                  <a:srgbClr val="10143C"/>
                </a:solidFill>
                <a:latin typeface="Arial" pitchFamily="34" charset="0"/>
                <a:cs typeface="Arial" pitchFamily="34" charset="0"/>
              </a:rPr>
              <a:t>Литература</a:t>
            </a:r>
            <a:endParaRPr lang="ru-RU">
              <a:solidFill>
                <a:srgbClr val="05040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012379" y="3755621"/>
            <a:ext cx="1502302" cy="522595"/>
          </a:xfrm>
          <a:prstGeom prst="roundRect">
            <a:avLst/>
          </a:prstGeom>
          <a:solidFill>
            <a:schemeClr val="bg1"/>
          </a:solidFill>
          <a:ln w="28575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ru-RU">
                <a:solidFill>
                  <a:srgbClr val="10143C"/>
                </a:solidFill>
                <a:latin typeface="Arial" pitchFamily="34" charset="0"/>
                <a:cs typeface="Arial" pitchFamily="34" charset="0"/>
              </a:rPr>
              <a:t>Физика</a:t>
            </a:r>
            <a:endParaRPr lang="ru-RU">
              <a:solidFill>
                <a:srgbClr val="05040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791951" y="3755621"/>
            <a:ext cx="1371667" cy="522595"/>
          </a:xfrm>
          <a:prstGeom prst="roundRect">
            <a:avLst/>
          </a:prstGeom>
          <a:solidFill>
            <a:schemeClr val="bg1"/>
          </a:solidFill>
          <a:ln w="28575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ru-RU">
                <a:solidFill>
                  <a:srgbClr val="10143C"/>
                </a:solidFill>
                <a:latin typeface="Arial" pitchFamily="34" charset="0"/>
                <a:cs typeface="Arial" pitchFamily="34" charset="0"/>
              </a:rPr>
              <a:t>Химия</a:t>
            </a:r>
            <a:endParaRPr lang="ru-RU">
              <a:solidFill>
                <a:srgbClr val="05040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432888" y="3755621"/>
            <a:ext cx="1828890" cy="522595"/>
          </a:xfrm>
          <a:prstGeom prst="roundRect">
            <a:avLst/>
          </a:prstGeom>
          <a:solidFill>
            <a:schemeClr val="bg1"/>
          </a:solidFill>
          <a:ln w="28575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ru-RU">
                <a:solidFill>
                  <a:srgbClr val="10143C"/>
                </a:solidFill>
                <a:latin typeface="Arial" pitchFamily="34" charset="0"/>
                <a:cs typeface="Arial" pitchFamily="34" charset="0"/>
              </a:rPr>
              <a:t>Биология</a:t>
            </a:r>
            <a:endParaRPr lang="ru-RU">
              <a:solidFill>
                <a:srgbClr val="05040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83585" y="4604838"/>
            <a:ext cx="2612700" cy="522595"/>
          </a:xfrm>
          <a:prstGeom prst="roundRect">
            <a:avLst/>
          </a:prstGeom>
          <a:solidFill>
            <a:schemeClr val="bg1"/>
          </a:solidFill>
          <a:ln w="28575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ru-RU">
                <a:solidFill>
                  <a:srgbClr val="10143C"/>
                </a:solidFill>
                <a:latin typeface="Arial" pitchFamily="34" charset="0"/>
                <a:cs typeface="Arial" pitchFamily="34" charset="0"/>
              </a:rPr>
              <a:t>Информатика и ИКТ</a:t>
            </a:r>
            <a:endParaRPr lang="ru-RU">
              <a:solidFill>
                <a:srgbClr val="05040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706873" y="4604838"/>
            <a:ext cx="1894207" cy="522595"/>
          </a:xfrm>
          <a:prstGeom prst="roundRect">
            <a:avLst/>
          </a:prstGeom>
          <a:solidFill>
            <a:schemeClr val="bg1"/>
          </a:solidFill>
          <a:ln w="28575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ru-RU">
                <a:solidFill>
                  <a:srgbClr val="10143C"/>
                </a:solidFill>
                <a:latin typeface="Arial" pitchFamily="34" charset="0"/>
                <a:cs typeface="Arial" pitchFamily="34" charset="0"/>
              </a:rPr>
              <a:t>География</a:t>
            </a:r>
            <a:endParaRPr lang="ru-RU">
              <a:solidFill>
                <a:srgbClr val="05040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878350" y="4604838"/>
            <a:ext cx="2416747" cy="522595"/>
          </a:xfrm>
          <a:prstGeom prst="roundRect">
            <a:avLst/>
          </a:prstGeom>
          <a:solidFill>
            <a:schemeClr val="bg1"/>
          </a:solidFill>
          <a:ln w="28575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ru-RU">
                <a:solidFill>
                  <a:srgbClr val="10143C"/>
                </a:solidFill>
                <a:latin typeface="Arial" pitchFamily="34" charset="0"/>
                <a:cs typeface="Arial" pitchFamily="34" charset="0"/>
              </a:rPr>
              <a:t>Обществознание</a:t>
            </a:r>
            <a:endParaRPr lang="ru-RU">
              <a:solidFill>
                <a:srgbClr val="05040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84906" y="5454055"/>
            <a:ext cx="1567620" cy="653236"/>
          </a:xfrm>
          <a:prstGeom prst="roundRect">
            <a:avLst/>
          </a:prstGeom>
          <a:solidFill>
            <a:schemeClr val="bg1"/>
          </a:solidFill>
          <a:ln w="28575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ru-RU">
                <a:solidFill>
                  <a:srgbClr val="10143C"/>
                </a:solidFill>
                <a:latin typeface="Arial" pitchFamily="34" charset="0"/>
                <a:cs typeface="Arial" pitchFamily="34" charset="0"/>
              </a:rPr>
              <a:t>История</a:t>
            </a:r>
            <a:endParaRPr lang="ru-RU">
              <a:solidFill>
                <a:srgbClr val="05040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677792" y="5463369"/>
            <a:ext cx="5617304" cy="635927"/>
          </a:xfrm>
          <a:prstGeom prst="roundRect">
            <a:avLst/>
          </a:prstGeom>
          <a:solidFill>
            <a:schemeClr val="bg1"/>
          </a:solidFill>
          <a:ln w="28575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>
              <a:defRPr/>
            </a:pPr>
            <a:r>
              <a:rPr lang="ru-RU">
                <a:solidFill>
                  <a:srgbClr val="10143C"/>
                </a:solidFill>
                <a:latin typeface="Arial" pitchFamily="34" charset="0"/>
                <a:cs typeface="Arial" pitchFamily="34" charset="0"/>
              </a:rPr>
              <a:t>       Иностранные языки: английский, немецкий,</a:t>
            </a:r>
          </a:p>
          <a:p>
            <a:pPr>
              <a:defRPr/>
            </a:pPr>
            <a:r>
              <a:rPr lang="ru-RU">
                <a:solidFill>
                  <a:srgbClr val="10143C"/>
                </a:solidFill>
                <a:latin typeface="Arial" pitchFamily="34" charset="0"/>
                <a:cs typeface="Arial" pitchFamily="34" charset="0"/>
              </a:rPr>
              <a:t>                                             французский, испанский</a:t>
            </a:r>
            <a:endParaRPr lang="ru-RU">
              <a:solidFill>
                <a:srgbClr val="05040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Скругленный прямоугольник 50"/>
          <p:cNvSpPr/>
          <p:nvPr/>
        </p:nvSpPr>
        <p:spPr>
          <a:xfrm>
            <a:off x="415679" y="4278216"/>
            <a:ext cx="8295322" cy="2221028"/>
          </a:xfrm>
          <a:prstGeom prst="roundRect">
            <a:avLst>
              <a:gd name="adj" fmla="val 10072"/>
            </a:avLst>
          </a:prstGeom>
          <a:solidFill>
            <a:schemeClr val="bg1"/>
          </a:solidFill>
          <a:ln w="57150" cmpd="thickThin"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557798" y="1277413"/>
            <a:ext cx="6063886" cy="1890289"/>
          </a:xfrm>
          <a:prstGeom prst="roundRect">
            <a:avLst/>
          </a:prstGeom>
          <a:solidFill>
            <a:schemeClr val="bg1"/>
          </a:solidFill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не имеющие </a:t>
            </a:r>
            <a:r>
              <a:rPr lang="ru-RU" dirty="0">
                <a:solidFill>
                  <a:schemeClr val="tx1"/>
                </a:solidFill>
              </a:rPr>
              <a:t>академической задолженности и в полном объеме выполнившие учебный план или индивидуальный учебный план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 (имеющие годовые отметки </a:t>
            </a: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по всем </a:t>
            </a:r>
            <a:r>
              <a:rPr lang="ru-RU" dirty="0">
                <a:solidFill>
                  <a:schemeClr val="tx1"/>
                </a:solidFill>
              </a:rPr>
              <a:t>учебным предметам учебного плана </a:t>
            </a:r>
            <a:r>
              <a:rPr lang="ru-RU" b="1" dirty="0">
                <a:solidFill>
                  <a:srgbClr val="FF0000"/>
                </a:solidFill>
              </a:rPr>
              <a:t>за IX класс не ниже удовлетворительных)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089441" y="980743"/>
            <a:ext cx="6009120" cy="0"/>
          </a:xfrm>
          <a:prstGeom prst="line">
            <a:avLst/>
          </a:prstGeom>
          <a:ln w="381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с двумя скругленными соседними углами 13"/>
          <p:cNvSpPr/>
          <p:nvPr/>
        </p:nvSpPr>
        <p:spPr>
          <a:xfrm flipV="1">
            <a:off x="1640362" y="0"/>
            <a:ext cx="5805607" cy="629157"/>
          </a:xfrm>
          <a:prstGeom prst="round2SameRect">
            <a:avLst/>
          </a:prstGeom>
          <a:solidFill>
            <a:srgbClr val="0071B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40" name="Прямоугольник 7"/>
          <p:cNvSpPr>
            <a:spLocks noChangeArrowheads="1"/>
          </p:cNvSpPr>
          <p:nvPr/>
        </p:nvSpPr>
        <p:spPr bwMode="auto">
          <a:xfrm>
            <a:off x="2478240" y="135374"/>
            <a:ext cx="4147200" cy="42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/>
            <a:r>
              <a:rPr lang="ru-RU" altLang="ru-RU" sz="2200" b="1">
                <a:solidFill>
                  <a:schemeClr val="bg1"/>
                </a:solidFill>
              </a:rPr>
              <a:t>Участники ГИА-9 (ОГЭ)</a:t>
            </a:r>
          </a:p>
        </p:txBody>
      </p:sp>
      <p:sp>
        <p:nvSpPr>
          <p:cNvPr id="22541" name="Text Box 4"/>
          <p:cNvSpPr txBox="1">
            <a:spLocks noChangeArrowheads="1"/>
          </p:cNvSpPr>
          <p:nvPr/>
        </p:nvSpPr>
        <p:spPr bwMode="auto">
          <a:xfrm>
            <a:off x="8760961" y="6541167"/>
            <a:ext cx="332640" cy="25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/>
            <a:fld id="{73D7EA10-2DE0-41EB-A323-1E33E93D5105}" type="slidenum">
              <a:rPr lang="ru-RU" altLang="ru-RU" sz="1100">
                <a:solidFill>
                  <a:schemeClr val="bg1"/>
                </a:solidFill>
              </a:rPr>
              <a:pPr algn="ctr" eaLnBrk="1"/>
              <a:t>54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sp>
        <p:nvSpPr>
          <p:cNvPr id="22542" name="Прямоугольник 23"/>
          <p:cNvSpPr>
            <a:spLocks noChangeArrowheads="1"/>
          </p:cNvSpPr>
          <p:nvPr/>
        </p:nvSpPr>
        <p:spPr bwMode="auto">
          <a:xfrm>
            <a:off x="545761" y="789203"/>
            <a:ext cx="2001600" cy="36075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r>
              <a:rPr lang="ru-RU" altLang="ru-RU" b="1">
                <a:solidFill>
                  <a:srgbClr val="2063AA"/>
                </a:solidFill>
                <a:latin typeface="Wingdings" pitchFamily="2" charset="2"/>
                <a:sym typeface="Wingdings" pitchFamily="2" charset="2"/>
              </a:rPr>
              <a:t></a:t>
            </a:r>
            <a:r>
              <a:rPr lang="ru-RU" altLang="ru-RU" b="1">
                <a:solidFill>
                  <a:srgbClr val="2063AA"/>
                </a:solidFill>
                <a:sym typeface="Wingdings" pitchFamily="2" charset="2"/>
              </a:rPr>
              <a:t> </a:t>
            </a:r>
            <a:r>
              <a:rPr lang="ru-RU" altLang="ru-RU" b="1">
                <a:solidFill>
                  <a:srgbClr val="2063AA"/>
                </a:solidFill>
              </a:rPr>
              <a:t>Обучающиеся</a:t>
            </a:r>
          </a:p>
        </p:txBody>
      </p:sp>
      <p:sp>
        <p:nvSpPr>
          <p:cNvPr id="41" name="Стрелка вправо 40"/>
          <p:cNvSpPr/>
          <p:nvPr/>
        </p:nvSpPr>
        <p:spPr>
          <a:xfrm>
            <a:off x="326362" y="1137787"/>
            <a:ext cx="2090160" cy="1964591"/>
          </a:xfrm>
          <a:prstGeom prst="rightArrow">
            <a:avLst>
              <a:gd name="adj1" fmla="val 71736"/>
              <a:gd name="adj2" fmla="val 41030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buFont typeface="Times New Roman" charset="0"/>
              <a:buNone/>
              <a:defRPr/>
            </a:pPr>
            <a:endParaRPr lang="ru-RU"/>
          </a:p>
        </p:txBody>
      </p:sp>
      <p:sp>
        <p:nvSpPr>
          <p:cNvPr id="22546" name="TextBox 41"/>
          <p:cNvSpPr txBox="1">
            <a:spLocks noChangeArrowheads="1"/>
          </p:cNvSpPr>
          <p:nvPr/>
        </p:nvSpPr>
        <p:spPr bwMode="auto">
          <a:xfrm>
            <a:off x="391681" y="1347982"/>
            <a:ext cx="1501920" cy="109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r>
              <a:rPr lang="ru-RU" altLang="ru-RU" sz="2200"/>
              <a:t>К ГИА допускаются</a:t>
            </a:r>
          </a:p>
        </p:txBody>
      </p:sp>
      <p:sp>
        <p:nvSpPr>
          <p:cNvPr id="22547" name="Прямоугольник 49"/>
          <p:cNvSpPr>
            <a:spLocks noChangeArrowheads="1"/>
          </p:cNvSpPr>
          <p:nvPr/>
        </p:nvSpPr>
        <p:spPr bwMode="auto">
          <a:xfrm>
            <a:off x="3461760" y="4082829"/>
            <a:ext cx="2351520" cy="6377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/>
            <a:r>
              <a:rPr lang="ru-RU" altLang="ru-RU" b="1">
                <a:solidFill>
                  <a:srgbClr val="2063AA"/>
                </a:solidFill>
                <a:sym typeface="Wingdings" pitchFamily="2" charset="2"/>
              </a:rPr>
              <a:t>Для участия в ГИА-9</a:t>
            </a:r>
            <a:endParaRPr lang="ru-RU" altLang="ru-RU" b="1">
              <a:solidFill>
                <a:srgbClr val="2063AA"/>
              </a:solidFill>
            </a:endParaRPr>
          </a:p>
        </p:txBody>
      </p:sp>
      <p:sp>
        <p:nvSpPr>
          <p:cNvPr id="53" name="Загнутый угол 52"/>
          <p:cNvSpPr/>
          <p:nvPr/>
        </p:nvSpPr>
        <p:spPr>
          <a:xfrm>
            <a:off x="587633" y="4539514"/>
            <a:ext cx="1502302" cy="1763757"/>
          </a:xfrm>
          <a:prstGeom prst="foldedCorner">
            <a:avLst/>
          </a:prstGeom>
          <a:solidFill>
            <a:srgbClr val="FFFFFF"/>
          </a:solidFill>
          <a:ln>
            <a:solidFill>
              <a:srgbClr val="A9CBE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buFont typeface="Times New Roman" charset="0"/>
              <a:buNone/>
              <a:defRPr/>
            </a:pPr>
            <a:endParaRPr lang="ru-RU"/>
          </a:p>
        </p:txBody>
      </p:sp>
      <p:sp>
        <p:nvSpPr>
          <p:cNvPr id="54" name="Загнутый угол 53"/>
          <p:cNvSpPr/>
          <p:nvPr/>
        </p:nvSpPr>
        <p:spPr>
          <a:xfrm>
            <a:off x="2612475" y="4539514"/>
            <a:ext cx="1502302" cy="1763757"/>
          </a:xfrm>
          <a:prstGeom prst="foldedCorner">
            <a:avLst/>
          </a:prstGeom>
          <a:solidFill>
            <a:srgbClr val="FFFFFF"/>
          </a:solidFill>
          <a:ln>
            <a:solidFill>
              <a:srgbClr val="A9CBE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buFont typeface="Times New Roman" charset="0"/>
              <a:buNone/>
              <a:defRPr/>
            </a:pPr>
            <a:endParaRPr lang="ru-RU"/>
          </a:p>
        </p:txBody>
      </p:sp>
      <p:sp>
        <p:nvSpPr>
          <p:cNvPr id="22554" name="TextBox 51"/>
          <p:cNvSpPr txBox="1">
            <a:spLocks noChangeArrowheads="1"/>
          </p:cNvSpPr>
          <p:nvPr/>
        </p:nvSpPr>
        <p:spPr bwMode="auto">
          <a:xfrm>
            <a:off x="2678400" y="5257993"/>
            <a:ext cx="1370880" cy="80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ru-RU" altLang="ru-RU" sz="1300">
                <a:solidFill>
                  <a:srgbClr val="10143C"/>
                </a:solidFill>
              </a:rPr>
              <a:t>на обработку </a:t>
            </a:r>
          </a:p>
          <a:p>
            <a:pPr algn="ctr" eaLnBrk="1">
              <a:lnSpc>
                <a:spcPct val="120000"/>
              </a:lnSpc>
            </a:pPr>
            <a:r>
              <a:rPr lang="ru-RU" altLang="ru-RU" sz="1300">
                <a:solidFill>
                  <a:srgbClr val="10143C"/>
                </a:solidFill>
              </a:rPr>
              <a:t>персональных </a:t>
            </a:r>
          </a:p>
          <a:p>
            <a:pPr algn="ctr" eaLnBrk="1">
              <a:lnSpc>
                <a:spcPct val="120000"/>
              </a:lnSpc>
            </a:pPr>
            <a:r>
              <a:rPr lang="ru-RU" altLang="ru-RU" sz="1300">
                <a:solidFill>
                  <a:srgbClr val="10143C"/>
                </a:solidFill>
              </a:rPr>
              <a:t>данных</a:t>
            </a:r>
            <a:endParaRPr lang="ru-RU" altLang="ru-RU" sz="1300">
              <a:solidFill>
                <a:srgbClr val="FF0000"/>
              </a:solidFill>
            </a:endParaRPr>
          </a:p>
        </p:txBody>
      </p:sp>
      <p:sp>
        <p:nvSpPr>
          <p:cNvPr id="22555" name="Прямоугольник 54"/>
          <p:cNvSpPr>
            <a:spLocks noChangeArrowheads="1"/>
          </p:cNvSpPr>
          <p:nvPr/>
        </p:nvSpPr>
        <p:spPr bwMode="auto">
          <a:xfrm>
            <a:off x="708243" y="5257992"/>
            <a:ext cx="1161115" cy="74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ru-RU" altLang="ru-RU">
                <a:solidFill>
                  <a:srgbClr val="10143C"/>
                </a:solidFill>
              </a:rPr>
              <a:t>на сдачу </a:t>
            </a:r>
          </a:p>
          <a:p>
            <a:pPr algn="ctr" eaLnBrk="1">
              <a:lnSpc>
                <a:spcPct val="120000"/>
              </a:lnSpc>
            </a:pPr>
            <a:r>
              <a:rPr lang="ru-RU" altLang="ru-RU">
                <a:solidFill>
                  <a:srgbClr val="10143C"/>
                </a:solidFill>
              </a:rPr>
              <a:t>ГИА-9 </a:t>
            </a:r>
            <a:endParaRPr lang="ru-RU" altLang="ru-RU"/>
          </a:p>
        </p:txBody>
      </p:sp>
      <p:sp>
        <p:nvSpPr>
          <p:cNvPr id="22556" name="Прямоугольник 55"/>
          <p:cNvSpPr>
            <a:spLocks noChangeArrowheads="1"/>
          </p:cNvSpPr>
          <p:nvPr/>
        </p:nvSpPr>
        <p:spPr bwMode="auto">
          <a:xfrm>
            <a:off x="2155680" y="5126939"/>
            <a:ext cx="383916" cy="53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r>
              <a:rPr lang="ru-RU" altLang="ru-RU" sz="2900">
                <a:solidFill>
                  <a:srgbClr val="10143C"/>
                </a:solidFill>
              </a:rPr>
              <a:t>+</a:t>
            </a:r>
            <a:endParaRPr lang="ru-RU" altLang="ru-RU" sz="2900"/>
          </a:p>
        </p:txBody>
      </p:sp>
      <p:sp>
        <p:nvSpPr>
          <p:cNvPr id="22557" name="Прямоугольник 56"/>
          <p:cNvSpPr>
            <a:spLocks noChangeArrowheads="1"/>
          </p:cNvSpPr>
          <p:nvPr/>
        </p:nvSpPr>
        <p:spPr bwMode="auto">
          <a:xfrm>
            <a:off x="7250400" y="4931078"/>
            <a:ext cx="1306080" cy="99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>
              <a:lnSpc>
                <a:spcPct val="90000"/>
              </a:lnSpc>
            </a:pPr>
            <a:r>
              <a:rPr lang="ru-RU" altLang="ru-RU" sz="2200" b="1">
                <a:solidFill>
                  <a:srgbClr val="FF6600"/>
                </a:solidFill>
              </a:rPr>
              <a:t>до </a:t>
            </a:r>
          </a:p>
          <a:p>
            <a:pPr algn="ctr" eaLnBrk="1">
              <a:lnSpc>
                <a:spcPct val="90000"/>
              </a:lnSpc>
            </a:pPr>
            <a:r>
              <a:rPr lang="ru-RU" altLang="ru-RU" sz="2200" b="1">
                <a:solidFill>
                  <a:srgbClr val="FF6600"/>
                </a:solidFill>
              </a:rPr>
              <a:t>1 марта!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813032" y="4604838"/>
            <a:ext cx="1306350" cy="1633109"/>
          </a:xfrm>
          <a:prstGeom prst="rect">
            <a:avLst/>
          </a:prstGeom>
          <a:solidFill>
            <a:srgbClr val="FFFFFF"/>
          </a:solidFill>
          <a:ln>
            <a:solidFill>
              <a:srgbClr val="FF7F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buFont typeface="Times New Roman" charset="0"/>
              <a:buNone/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04640" y="4825947"/>
            <a:ext cx="1441257" cy="3607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ru-RU">
                <a:solidFill>
                  <a:srgbClr val="10143C"/>
                </a:solidFill>
                <a:latin typeface="Arial" pitchFamily="34" charset="0"/>
                <a:cs typeface="Arial" pitchFamily="34" charset="0"/>
              </a:rPr>
              <a:t>ДОКУМЕНТ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2562" name="Прямоугольник 1"/>
          <p:cNvSpPr>
            <a:spLocks noChangeArrowheads="1"/>
          </p:cNvSpPr>
          <p:nvPr/>
        </p:nvSpPr>
        <p:spPr bwMode="auto">
          <a:xfrm>
            <a:off x="5759730" y="5268073"/>
            <a:ext cx="1434780" cy="52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ru-RU" altLang="ru-RU" sz="1200">
                <a:solidFill>
                  <a:srgbClr val="10143C"/>
                </a:solidFill>
              </a:rPr>
              <a:t>удостоверяющий </a:t>
            </a:r>
          </a:p>
          <a:p>
            <a:pPr algn="ctr" eaLnBrk="1">
              <a:lnSpc>
                <a:spcPct val="120000"/>
              </a:lnSpc>
            </a:pPr>
            <a:r>
              <a:rPr lang="ru-RU" altLang="ru-RU" sz="1200">
                <a:solidFill>
                  <a:srgbClr val="10143C"/>
                </a:solidFill>
              </a:rPr>
              <a:t>личность </a:t>
            </a:r>
          </a:p>
        </p:txBody>
      </p:sp>
      <p:sp>
        <p:nvSpPr>
          <p:cNvPr id="30" name="Стрелка вправо 29"/>
          <p:cNvSpPr/>
          <p:nvPr/>
        </p:nvSpPr>
        <p:spPr>
          <a:xfrm>
            <a:off x="4245412" y="4996784"/>
            <a:ext cx="1502302" cy="653244"/>
          </a:xfrm>
          <a:prstGeom prst="rightArrow">
            <a:avLst>
              <a:gd name="adj1" fmla="val 71736"/>
              <a:gd name="adj2" fmla="val 41030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buFont typeface="Times New Roman" charset="0"/>
              <a:buNone/>
              <a:defRPr/>
            </a:pPr>
            <a:endParaRPr lang="ru-RU"/>
          </a:p>
        </p:txBody>
      </p:sp>
      <p:sp>
        <p:nvSpPr>
          <p:cNvPr id="22566" name="Прямоугольник 2"/>
          <p:cNvSpPr>
            <a:spLocks noChangeArrowheads="1"/>
          </p:cNvSpPr>
          <p:nvPr/>
        </p:nvSpPr>
        <p:spPr bwMode="auto">
          <a:xfrm>
            <a:off x="4245120" y="5126939"/>
            <a:ext cx="1686196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r>
              <a:rPr lang="ru-RU" altLang="ru-RU">
                <a:solidFill>
                  <a:srgbClr val="10143C"/>
                </a:solidFill>
              </a:rPr>
              <a:t>на основании </a:t>
            </a:r>
            <a:endParaRPr lang="ru-RU" altLang="ru-RU"/>
          </a:p>
        </p:txBody>
      </p:sp>
      <p:sp>
        <p:nvSpPr>
          <p:cNvPr id="31" name="TextBox 51"/>
          <p:cNvSpPr txBox="1">
            <a:spLocks noChangeArrowheads="1"/>
          </p:cNvSpPr>
          <p:nvPr/>
        </p:nvSpPr>
        <p:spPr bwMode="auto">
          <a:xfrm>
            <a:off x="2678400" y="4801464"/>
            <a:ext cx="1370880" cy="74855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lIns="82945" tIns="41473" rIns="82945" bIns="41473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>
                <a:solidFill>
                  <a:srgbClr val="10143C"/>
                </a:solidFill>
                <a:latin typeface="Arial" pitchFamily="34" charset="0"/>
                <a:cs typeface="Arial" pitchFamily="34" charset="0"/>
              </a:rPr>
              <a:t>СОГЛАСИЕ</a:t>
            </a:r>
            <a:endParaRPr lang="ru-RU" sz="13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68" name="Прямоугольник 54"/>
          <p:cNvSpPr>
            <a:spLocks noChangeArrowheads="1"/>
          </p:cNvSpPr>
          <p:nvPr/>
        </p:nvSpPr>
        <p:spPr bwMode="auto">
          <a:xfrm>
            <a:off x="555170" y="4792823"/>
            <a:ext cx="1572383" cy="416155"/>
          </a:xfrm>
          <a:prstGeom prst="rect">
            <a:avLst/>
          </a:prstGeom>
          <a:solidFill>
            <a:srgbClr val="DDEA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ru-RU" altLang="ru-RU">
                <a:solidFill>
                  <a:srgbClr val="10143C"/>
                </a:solidFill>
              </a:rPr>
              <a:t>ЗАЯВЛЕНИЕ</a:t>
            </a:r>
          </a:p>
        </p:txBody>
      </p:sp>
      <p:sp>
        <p:nvSpPr>
          <p:cNvPr id="22569" name="Прямоугольник 1"/>
          <p:cNvSpPr>
            <a:spLocks noChangeArrowheads="1"/>
          </p:cNvSpPr>
          <p:nvPr/>
        </p:nvSpPr>
        <p:spPr bwMode="auto">
          <a:xfrm>
            <a:off x="7239112" y="6041435"/>
            <a:ext cx="1464019" cy="30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ru-RU" altLang="ru-RU" sz="1200">
                <a:solidFill>
                  <a:srgbClr val="10143C"/>
                </a:solidFill>
              </a:rPr>
              <a:t>Формы заявлений</a:t>
            </a:r>
          </a:p>
        </p:txBody>
      </p:sp>
    </p:spTree>
    <p:extLst>
      <p:ext uri="{BB962C8B-B14F-4D97-AF65-F5344CB8AC3E}">
        <p14:creationId xmlns:p14="http://schemas.microsoft.com/office/powerpoint/2010/main" val="331590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Скругленный прямоугольник 50"/>
          <p:cNvSpPr/>
          <p:nvPr/>
        </p:nvSpPr>
        <p:spPr>
          <a:xfrm>
            <a:off x="1566720" y="1011999"/>
            <a:ext cx="6728377" cy="1567784"/>
          </a:xfrm>
          <a:prstGeom prst="roundRect">
            <a:avLst>
              <a:gd name="adj" fmla="val 10072"/>
            </a:avLst>
          </a:prstGeom>
          <a:solidFill>
            <a:schemeClr val="bg1"/>
          </a:solidFill>
          <a:ln w="57150" cmpd="thickThin"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 flipV="1">
            <a:off x="1640362" y="0"/>
            <a:ext cx="5805607" cy="629157"/>
          </a:xfrm>
          <a:prstGeom prst="round2SameRect">
            <a:avLst/>
          </a:prstGeom>
          <a:solidFill>
            <a:srgbClr val="0071B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60" name="Прямоугольник 7"/>
          <p:cNvSpPr>
            <a:spLocks noChangeArrowheads="1"/>
          </p:cNvSpPr>
          <p:nvPr/>
        </p:nvSpPr>
        <p:spPr bwMode="auto">
          <a:xfrm>
            <a:off x="2478240" y="135374"/>
            <a:ext cx="4147200" cy="42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/>
            <a:r>
              <a:rPr lang="ru-RU" altLang="ru-RU" sz="2200" b="1">
                <a:solidFill>
                  <a:schemeClr val="bg1"/>
                </a:solidFill>
              </a:rPr>
              <a:t>Заявление на экзамен</a:t>
            </a:r>
          </a:p>
        </p:txBody>
      </p:sp>
      <p:sp>
        <p:nvSpPr>
          <p:cNvPr id="23561" name="Text Box 4"/>
          <p:cNvSpPr txBox="1">
            <a:spLocks noChangeArrowheads="1"/>
          </p:cNvSpPr>
          <p:nvPr/>
        </p:nvSpPr>
        <p:spPr bwMode="auto">
          <a:xfrm>
            <a:off x="8760961" y="6541167"/>
            <a:ext cx="332640" cy="25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/>
            <a:fld id="{DBFF9074-3533-441E-979A-0BA9FE5625CF}" type="slidenum">
              <a:rPr lang="ru-RU" altLang="ru-RU" sz="1100">
                <a:solidFill>
                  <a:schemeClr val="bg1"/>
                </a:solidFill>
              </a:rPr>
              <a:pPr algn="ctr" eaLnBrk="1"/>
              <a:t>55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sp>
        <p:nvSpPr>
          <p:cNvPr id="24586" name="Прямоугольник 1"/>
          <p:cNvSpPr>
            <a:spLocks noChangeArrowheads="1"/>
          </p:cNvSpPr>
          <p:nvPr/>
        </p:nvSpPr>
        <p:spPr bwMode="auto">
          <a:xfrm>
            <a:off x="1828801" y="1061392"/>
            <a:ext cx="5355360" cy="119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>
                <a:srgbClr val="002060"/>
              </a:buClr>
              <a:defRPr/>
            </a:pPr>
            <a:r>
              <a:rPr lang="ru-RU" dirty="0">
                <a:latin typeface="+mn-lt"/>
                <a:cs typeface="+mn-cs"/>
              </a:rPr>
              <a:t>Выбранные учебные предметы, форма ГИА (для имеющих право выбора формы) указываются обучающимся в заявлении, которое он подает в образовательную организацию </a:t>
            </a: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до 1 марта.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02078" y="2841081"/>
            <a:ext cx="6793019" cy="2482325"/>
          </a:xfrm>
          <a:prstGeom prst="roundRect">
            <a:avLst>
              <a:gd name="adj" fmla="val 10072"/>
            </a:avLst>
          </a:prstGeom>
          <a:solidFill>
            <a:schemeClr val="bg1"/>
          </a:solidFill>
          <a:ln w="57150" cmpd="thickThin"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buClr>
                <a:srgbClr val="002060"/>
              </a:buClr>
              <a:defRPr/>
            </a:pPr>
            <a:r>
              <a:rPr lang="ru-RU" dirty="0">
                <a:solidFill>
                  <a:schemeClr val="tx1"/>
                </a:solidFill>
              </a:rPr>
              <a:t>Обучающиеся </a:t>
            </a:r>
            <a:r>
              <a:rPr lang="ru-RU" b="1" dirty="0">
                <a:solidFill>
                  <a:schemeClr val="tx1"/>
                </a:solidFill>
              </a:rPr>
              <a:t>изменяют (дополняют) </a:t>
            </a:r>
            <a:r>
              <a:rPr lang="ru-RU" dirty="0">
                <a:solidFill>
                  <a:schemeClr val="tx1"/>
                </a:solidFill>
              </a:rPr>
              <a:t>перечень  указанных в заявлении экзаменов  </a:t>
            </a:r>
            <a:r>
              <a:rPr lang="ru-RU" b="1" dirty="0">
                <a:solidFill>
                  <a:srgbClr val="FF0000"/>
                </a:solidFill>
              </a:rPr>
              <a:t>при наличии у них уважительных причин</a:t>
            </a:r>
            <a:r>
              <a:rPr lang="ru-RU" dirty="0">
                <a:solidFill>
                  <a:schemeClr val="tx1"/>
                </a:solidFill>
              </a:rPr>
              <a:t>  (болезни или иных обстоятельств, подтвержденных документально).  В этом случае обучающийся подает </a:t>
            </a:r>
            <a:r>
              <a:rPr lang="ru-RU" b="1" dirty="0">
                <a:solidFill>
                  <a:srgbClr val="FF0000"/>
                </a:solidFill>
              </a:rPr>
              <a:t>заявление в ГЭК с указанием  измененного перечня учебных предметов,</a:t>
            </a:r>
            <a:r>
              <a:rPr lang="ru-RU" dirty="0">
                <a:solidFill>
                  <a:schemeClr val="tx1"/>
                </a:solidFill>
              </a:rPr>
              <a:t> по которым он планирует пройти ГИА, </a:t>
            </a:r>
            <a:r>
              <a:rPr lang="ru-RU" b="1" dirty="0">
                <a:solidFill>
                  <a:srgbClr val="FF0000"/>
                </a:solidFill>
              </a:rPr>
              <a:t>и причины изменения заявленного ранее перечня. </a:t>
            </a:r>
            <a:r>
              <a:rPr lang="ru-RU" dirty="0">
                <a:solidFill>
                  <a:schemeClr val="tx1"/>
                </a:solidFill>
              </a:rPr>
              <a:t>Указанное заявление подается </a:t>
            </a:r>
            <a:r>
              <a:rPr lang="ru-RU" b="1" dirty="0">
                <a:solidFill>
                  <a:srgbClr val="FF0000"/>
                </a:solidFill>
              </a:rPr>
              <a:t>не позднее чем за месяц </a:t>
            </a:r>
            <a:r>
              <a:rPr lang="ru-RU" dirty="0">
                <a:solidFill>
                  <a:schemeClr val="tx1"/>
                </a:solidFill>
              </a:rPr>
              <a:t>до начала соответствующих экзаменов.</a:t>
            </a:r>
          </a:p>
        </p:txBody>
      </p:sp>
      <p:sp>
        <p:nvSpPr>
          <p:cNvPr id="4" name="Овал 3"/>
          <p:cNvSpPr/>
          <p:nvPr/>
        </p:nvSpPr>
        <p:spPr>
          <a:xfrm>
            <a:off x="718267" y="1207972"/>
            <a:ext cx="261270" cy="261297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buFont typeface="Times New Roman" charset="0"/>
              <a:buNone/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718267" y="2971729"/>
            <a:ext cx="261270" cy="261297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buFont typeface="Times New Roman" charset="0"/>
              <a:buNone/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75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Рекомендации учителей </a:t>
            </a:r>
          </a:p>
          <a:p>
            <a:pPr marL="0" indent="0">
              <a:buNone/>
            </a:pPr>
            <a:r>
              <a:rPr lang="ru-RU" sz="3200" dirty="0" smtClean="0"/>
              <a:t>(каждый триместр)</a:t>
            </a:r>
          </a:p>
          <a:p>
            <a:r>
              <a:rPr lang="ru-RU" sz="3200" dirty="0" smtClean="0"/>
              <a:t>Рекомендации психолога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Психолого-педагогические рекомендации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2975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387424"/>
            <a:ext cx="7175351" cy="437677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Профориентация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9-х классов</a:t>
            </a:r>
            <a:br>
              <a:rPr lang="ru-RU" dirty="0" smtClean="0"/>
            </a:br>
            <a:r>
              <a:rPr lang="ru-RU" dirty="0" smtClean="0"/>
              <a:t>на основе соционики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63688" y="4437112"/>
            <a:ext cx="6400800" cy="1473200"/>
          </a:xfrm>
        </p:spPr>
        <p:txBody>
          <a:bodyPr/>
          <a:lstStyle/>
          <a:p>
            <a:r>
              <a:rPr lang="ru-RU" dirty="0" smtClean="0"/>
              <a:t>Психолог Авдеева Ольга Владимировна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99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512511" cy="216024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СОЦИОНИКА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827584" y="1772816"/>
            <a:ext cx="7704856" cy="40324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dirty="0">
                <a:solidFill>
                  <a:srgbClr val="000000"/>
                </a:solidFill>
              </a:rPr>
              <a:t>Соционика</a:t>
            </a:r>
            <a:r>
              <a:rPr lang="ru-RU" dirty="0">
                <a:solidFill>
                  <a:srgbClr val="000000"/>
                </a:solidFill>
              </a:rPr>
              <a:t> — это направление в науке, изучающей процесс восприятия человеком информации об окружающей реальности, а также обмена информацией между человеком и внешним миром. Она изучает, каким образом люди воспринимают, перерабатывают и выдают информацию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pPr marL="45720" indent="0">
              <a:buNone/>
            </a:pPr>
            <a:endParaRPr lang="ru-RU" dirty="0">
              <a:solidFill>
                <a:srgbClr val="000000"/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rgbClr val="000000"/>
                </a:solidFill>
              </a:rPr>
              <a:t>Тем людям, кто владеет знаниями соционики всегда проще подбирать своё окружение: с кем лучше работать, как и с кем отдыхать, с кем связать свою личную жизнь.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26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err="1" smtClean="0">
                <a:solidFill>
                  <a:srgbClr val="004E96"/>
                </a:solidFill>
                <a:effectLst/>
                <a:latin typeface="Tahoma"/>
                <a:ea typeface="+mn-ea"/>
                <a:cs typeface="+mn-cs"/>
              </a:rPr>
              <a:t>терминальность</a:t>
            </a:r>
            <a:r>
              <a:rPr lang="ru-RU" sz="2800" dirty="0" smtClean="0">
                <a:solidFill>
                  <a:srgbClr val="004E96"/>
                </a:solidFill>
                <a:effectLst/>
                <a:latin typeface="Tahoma"/>
                <a:ea typeface="+mn-ea"/>
                <a:cs typeface="+mn-cs"/>
              </a:rPr>
              <a:t>/</a:t>
            </a:r>
            <a:r>
              <a:rPr lang="ru-RU" sz="2800" dirty="0" err="1" smtClean="0">
                <a:solidFill>
                  <a:srgbClr val="004E96"/>
                </a:solidFill>
                <a:effectLst/>
                <a:latin typeface="Tahoma"/>
                <a:ea typeface="+mn-ea"/>
                <a:cs typeface="+mn-cs"/>
              </a:rPr>
              <a:t>инициальность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755576" y="1412776"/>
            <a:ext cx="7704856" cy="482453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ru-RU" dirty="0">
              <a:solidFill>
                <a:srgbClr val="004E96"/>
              </a:solidFill>
              <a:latin typeface="Tahoma"/>
            </a:endParaRPr>
          </a:p>
          <a:p>
            <a:pPr marL="45720" indent="0">
              <a:buNone/>
            </a:pPr>
            <a:r>
              <a:rPr lang="ru-RU" b="1" dirty="0">
                <a:solidFill>
                  <a:srgbClr val="004E96"/>
                </a:solidFill>
                <a:latin typeface="Tahoma"/>
              </a:rPr>
              <a:t>Под </a:t>
            </a:r>
            <a:r>
              <a:rPr lang="ru-RU" b="1" dirty="0" err="1">
                <a:solidFill>
                  <a:srgbClr val="004E96"/>
                </a:solidFill>
                <a:latin typeface="Tahoma"/>
              </a:rPr>
              <a:t>терминальностью</a:t>
            </a:r>
            <a:r>
              <a:rPr lang="ru-RU" b="1" dirty="0">
                <a:solidFill>
                  <a:srgbClr val="004E96"/>
                </a:solidFill>
                <a:latin typeface="Tahoma"/>
              </a:rPr>
              <a:t> </a:t>
            </a:r>
            <a:r>
              <a:rPr lang="ru-RU" dirty="0">
                <a:solidFill>
                  <a:srgbClr val="004E96"/>
                </a:solidFill>
                <a:latin typeface="Tahoma"/>
              </a:rPr>
              <a:t> </a:t>
            </a:r>
            <a:r>
              <a:rPr lang="ru-RU" dirty="0" smtClean="0">
                <a:solidFill>
                  <a:srgbClr val="004E96"/>
                </a:solidFill>
                <a:latin typeface="Tahoma"/>
              </a:rPr>
              <a:t>понимается </a:t>
            </a:r>
            <a:r>
              <a:rPr lang="ru-RU" dirty="0">
                <a:solidFill>
                  <a:srgbClr val="004E96"/>
                </a:solidFill>
                <a:latin typeface="Tahoma"/>
              </a:rPr>
              <a:t>способность доводить начатое до конца и склонность к упорядочиванию. </a:t>
            </a:r>
            <a:endParaRPr lang="ru-RU" dirty="0" smtClean="0">
              <a:solidFill>
                <a:srgbClr val="004E96"/>
              </a:solidFill>
              <a:latin typeface="Tahoma"/>
            </a:endParaRPr>
          </a:p>
          <a:p>
            <a:pPr marL="45720" indent="0">
              <a:buNone/>
            </a:pPr>
            <a:r>
              <a:rPr lang="ru-RU" b="1" dirty="0" smtClean="0">
                <a:solidFill>
                  <a:srgbClr val="004E96"/>
                </a:solidFill>
                <a:latin typeface="Tahoma"/>
              </a:rPr>
              <a:t>Под </a:t>
            </a:r>
            <a:r>
              <a:rPr lang="ru-RU" b="1" dirty="0" err="1">
                <a:solidFill>
                  <a:srgbClr val="004E96"/>
                </a:solidFill>
                <a:latin typeface="Tahoma"/>
              </a:rPr>
              <a:t>инициальностью</a:t>
            </a:r>
            <a:r>
              <a:rPr lang="ru-RU" dirty="0">
                <a:solidFill>
                  <a:srgbClr val="004E96"/>
                </a:solidFill>
                <a:latin typeface="Tahoma"/>
              </a:rPr>
              <a:t> — противоположную способность инициировать, легко переключаться и сопутствующая неупорядоченность в вещах и делах. </a:t>
            </a:r>
            <a:endParaRPr lang="ru-RU" dirty="0" smtClean="0">
              <a:solidFill>
                <a:srgbClr val="004E96"/>
              </a:solidFill>
              <a:latin typeface="Tahoma"/>
            </a:endParaRPr>
          </a:p>
          <a:p>
            <a:pPr marL="45720" indent="0">
              <a:buNone/>
            </a:pPr>
            <a:endParaRPr lang="ru-RU" dirty="0">
              <a:solidFill>
                <a:srgbClr val="004E96"/>
              </a:solidFill>
              <a:latin typeface="Tahoma"/>
            </a:endParaRPr>
          </a:p>
          <a:p>
            <a:pPr marL="45720" indent="0">
              <a:buNone/>
            </a:pPr>
            <a:r>
              <a:rPr lang="ru-RU" dirty="0">
                <a:solidFill>
                  <a:srgbClr val="004E96"/>
                </a:solidFill>
                <a:latin typeface="Tahoma"/>
              </a:rPr>
              <a:t>К терминальным людям принадлежат, во-первых, ярко выраженные </a:t>
            </a:r>
            <a:r>
              <a:rPr lang="ru-RU" dirty="0" err="1">
                <a:solidFill>
                  <a:srgbClr val="004E96"/>
                </a:solidFill>
                <a:latin typeface="Tahoma"/>
              </a:rPr>
              <a:t>рационалы</a:t>
            </a:r>
            <a:r>
              <a:rPr lang="ru-RU" dirty="0">
                <a:solidFill>
                  <a:srgbClr val="004E96"/>
                </a:solidFill>
                <a:latin typeface="Tahoma"/>
              </a:rPr>
              <a:t>, и, во-вторых, упорядоченные </a:t>
            </a:r>
            <a:r>
              <a:rPr lang="ru-RU" dirty="0" err="1">
                <a:solidFill>
                  <a:srgbClr val="004E96"/>
                </a:solidFill>
                <a:latin typeface="Tahoma"/>
              </a:rPr>
              <a:t>иррационалы</a:t>
            </a:r>
            <a:r>
              <a:rPr lang="ru-RU" dirty="0">
                <a:solidFill>
                  <a:srgbClr val="004E96"/>
                </a:solidFill>
                <a:latin typeface="Tahoma"/>
              </a:rPr>
              <a:t>. </a:t>
            </a:r>
            <a:endParaRPr lang="ru-RU" dirty="0" smtClean="0">
              <a:solidFill>
                <a:srgbClr val="004E96"/>
              </a:solidFill>
              <a:latin typeface="Tahoma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004E96"/>
                </a:solidFill>
                <a:latin typeface="Tahoma"/>
              </a:rPr>
              <a:t>Инициальным </a:t>
            </a:r>
            <a:r>
              <a:rPr lang="ru-RU" dirty="0">
                <a:solidFill>
                  <a:srgbClr val="004E96"/>
                </a:solidFill>
                <a:latin typeface="Tahoma"/>
              </a:rPr>
              <a:t>поведением будут обладать ярко выраженные </a:t>
            </a:r>
            <a:r>
              <a:rPr lang="ru-RU" dirty="0" err="1">
                <a:solidFill>
                  <a:srgbClr val="004E96"/>
                </a:solidFill>
                <a:latin typeface="Tahoma"/>
              </a:rPr>
              <a:t>иррационалы</a:t>
            </a:r>
            <a:r>
              <a:rPr lang="ru-RU" dirty="0">
                <a:solidFill>
                  <a:srgbClr val="004E96"/>
                </a:solidFill>
                <a:latin typeface="Tahoma"/>
              </a:rPr>
              <a:t>, а также неупорядоченные </a:t>
            </a:r>
            <a:r>
              <a:rPr lang="ru-RU" dirty="0" err="1">
                <a:solidFill>
                  <a:srgbClr val="004E96"/>
                </a:solidFill>
                <a:latin typeface="Tahoma"/>
              </a:rPr>
              <a:t>рационалы</a:t>
            </a:r>
            <a:r>
              <a:rPr lang="ru-RU" dirty="0">
                <a:solidFill>
                  <a:srgbClr val="004E96"/>
                </a:solidFill>
                <a:latin typeface="Tahoma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8"/>
            <a:ext cx="7408333" cy="13496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300" dirty="0" smtClean="0"/>
          </a:p>
          <a:p>
            <a:pPr algn="ctr"/>
            <a:r>
              <a:rPr lang="ru-RU" sz="3300" dirty="0" err="1" smtClean="0"/>
              <a:t>СУЗы</a:t>
            </a:r>
            <a:endParaRPr lang="ru-RU" sz="33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/>
          </a:bodyPr>
          <a:lstStyle/>
          <a:p>
            <a:pPr lvl="0"/>
            <a:r>
              <a:rPr lang="ru-RU" sz="3600" b="1" dirty="0"/>
              <a:t>Анализ рынка образовательных услуг</a:t>
            </a:r>
            <a:br>
              <a:rPr lang="ru-RU" sz="3600" b="1" dirty="0"/>
            </a:br>
            <a:endParaRPr lang="ru-RU" sz="3600" b="1" dirty="0"/>
          </a:p>
        </p:txBody>
      </p:sp>
      <p:pic>
        <p:nvPicPr>
          <p:cNvPr id="6146" name="Picture 2" descr="http://naviobraz.narod.ru/sovety.files/image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49080"/>
            <a:ext cx="2261068" cy="214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ages.bizorg.su/goods/604/947/s_60494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530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fs01.infourok.ru/images/doc/99/117808/img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78195"/>
            <a:ext cx="2877104" cy="215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7387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24936" cy="1008112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effectLst/>
                <a:latin typeface="Calibri"/>
                <a:ea typeface="Calibri"/>
                <a:cs typeface="Times New Roman"/>
              </a:rPr>
              <a:t>Аналитический отчет по </a:t>
            </a:r>
            <a:r>
              <a:rPr lang="ru-RU" sz="2800" dirty="0" err="1">
                <a:effectLst/>
                <a:latin typeface="Calibri"/>
                <a:ea typeface="Calibri"/>
                <a:cs typeface="Times New Roman"/>
              </a:rPr>
              <a:t>профориентированию</a:t>
            </a:r>
            <a:r>
              <a:rPr lang="ru-RU" sz="2800" dirty="0">
                <a:effectLst/>
                <a:latin typeface="Calibri"/>
                <a:ea typeface="Calibri"/>
                <a:cs typeface="Times New Roman"/>
              </a:rPr>
              <a:t> среди 9-х классов ( </a:t>
            </a:r>
            <a:r>
              <a:rPr lang="ru-RU" sz="2800" dirty="0" smtClean="0">
                <a:effectLst/>
                <a:latin typeface="Calibri"/>
                <a:ea typeface="Calibri"/>
                <a:cs typeface="Times New Roman"/>
              </a:rPr>
              <a:t>2017 </a:t>
            </a:r>
            <a:r>
              <a:rPr lang="ru-RU" sz="2800" dirty="0" err="1">
                <a:effectLst/>
                <a:latin typeface="Calibri"/>
                <a:ea typeface="Calibri"/>
                <a:cs typeface="Times New Roman"/>
              </a:rPr>
              <a:t>уч.год</a:t>
            </a:r>
            <a:r>
              <a:rPr lang="ru-RU" sz="2800" dirty="0">
                <a:effectLst/>
                <a:latin typeface="Calibri"/>
                <a:ea typeface="Calibri"/>
                <a:cs typeface="Times New Roman"/>
              </a:rPr>
              <a:t>)</a:t>
            </a:r>
            <a:br>
              <a:rPr lang="ru-RU" sz="2800" dirty="0">
                <a:effectLst/>
                <a:latin typeface="Calibri"/>
                <a:ea typeface="Calibri"/>
                <a:cs typeface="Times New Roman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1340768"/>
            <a:ext cx="7533456" cy="5040560"/>
          </a:xfrm>
          <a:prstGeom prst="rect">
            <a:avLst/>
          </a:prstGeom>
        </p:spPr>
        <p:txBody>
          <a:bodyPr/>
          <a:lstStyle/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Calibri"/>
                <a:ea typeface="Calibri"/>
                <a:cs typeface="Times New Roman"/>
              </a:rPr>
              <a:t>В исследование приняли участие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129 учащихся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, из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них:</a:t>
            </a: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 smtClean="0">
                <a:latin typeface="Calibri"/>
                <a:ea typeface="Calibri"/>
                <a:cs typeface="Times New Roman"/>
              </a:rPr>
              <a:t>Экстраверт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-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79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чел.-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61%;   </a:t>
            </a:r>
            <a:r>
              <a:rPr lang="ru-RU" sz="2400" b="1" dirty="0" smtClean="0">
                <a:latin typeface="Calibri"/>
                <a:ea typeface="Calibri"/>
                <a:cs typeface="Times New Roman"/>
              </a:rPr>
              <a:t>Интроверт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-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50чел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.-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39%;</a:t>
            </a: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49770563"/>
              </p:ext>
            </p:extLst>
          </p:nvPr>
        </p:nvGraphicFramePr>
        <p:xfrm>
          <a:off x="971600" y="3068960"/>
          <a:ext cx="720080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589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021288"/>
            <a:ext cx="7694240" cy="576064"/>
          </a:xfrm>
        </p:spPr>
        <p:txBody>
          <a:bodyPr>
            <a:normAutofit fontScale="90000"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Терминальный подтип –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75 </a:t>
            </a:r>
            <a:r>
              <a:rPr lang="ru-RU" sz="32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чел.-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58%;</a:t>
            </a:r>
            <a:r>
              <a:rPr lang="ru-RU" sz="32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Инициальный подтип –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54 </a:t>
            </a:r>
            <a:r>
              <a:rPr lang="ru-RU" sz="32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чел.-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42%;</a:t>
            </a:r>
            <a:r>
              <a:rPr lang="ru-RU" sz="48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8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4800" dirty="0">
                <a:effectLst/>
                <a:latin typeface="Calibri"/>
                <a:ea typeface="Calibri"/>
                <a:cs typeface="Times New Roman"/>
              </a:rPr>
              <a:t> </a:t>
            </a:r>
            <a:br>
              <a:rPr lang="ru-RU" sz="48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28120011"/>
              </p:ext>
            </p:extLst>
          </p:nvPr>
        </p:nvGraphicFramePr>
        <p:xfrm>
          <a:off x="1331640" y="1556792"/>
          <a:ext cx="7272610" cy="4393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97382" y="476672"/>
            <a:ext cx="842493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/>
                <a:ea typeface="Calibri"/>
                <a:cs typeface="Times New Roman"/>
              </a:rPr>
              <a:t>Аналитический отчет по </a:t>
            </a:r>
            <a:r>
              <a:rPr lang="ru-RU" sz="2000" dirty="0" err="1" smtClean="0">
                <a:latin typeface="Calibri"/>
                <a:ea typeface="Calibri"/>
                <a:cs typeface="Times New Roman"/>
              </a:rPr>
              <a:t>профориентированию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 среди 9-х классов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/>
                <a:ea typeface="Calibri"/>
                <a:cs typeface="Times New Roman"/>
              </a:rPr>
              <a:t>( 2017 </a:t>
            </a:r>
            <a:r>
              <a:rPr lang="ru-RU" sz="2000" dirty="0" err="1" smtClean="0">
                <a:latin typeface="Calibri"/>
                <a:ea typeface="Calibri"/>
                <a:cs typeface="Times New Roman"/>
              </a:rPr>
              <a:t>уч.год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)</a:t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977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66248" cy="1008112"/>
          </a:xfrm>
        </p:spPr>
        <p:txBody>
          <a:bodyPr>
            <a:normAutofit fontScale="90000"/>
          </a:bodyPr>
          <a:lstStyle/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effectLst/>
                <a:latin typeface="Calibri"/>
                <a:ea typeface="Calibri"/>
                <a:cs typeface="Times New Roman"/>
              </a:rPr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846719828"/>
              </p:ext>
            </p:extLst>
          </p:nvPr>
        </p:nvGraphicFramePr>
        <p:xfrm>
          <a:off x="1403648" y="1268760"/>
          <a:ext cx="6572250" cy="5040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97382" y="548680"/>
            <a:ext cx="842493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/>
                <a:ea typeface="Calibri"/>
                <a:cs typeface="Times New Roman"/>
              </a:rPr>
              <a:t>Аналитический отчет по </a:t>
            </a:r>
            <a:r>
              <a:rPr lang="ru-RU" sz="2000" dirty="0" err="1" smtClean="0">
                <a:latin typeface="Calibri"/>
                <a:ea typeface="Calibri"/>
                <a:cs typeface="Times New Roman"/>
              </a:rPr>
              <a:t>профориентированию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 среди 9-х классов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/>
                <a:ea typeface="Calibri"/>
                <a:cs typeface="Times New Roman"/>
              </a:rPr>
              <a:t>( 2017 </a:t>
            </a:r>
            <a:r>
              <a:rPr lang="ru-RU" sz="2000" dirty="0" err="1" smtClean="0">
                <a:latin typeface="Calibri"/>
                <a:ea typeface="Calibri"/>
                <a:cs typeface="Times New Roman"/>
              </a:rPr>
              <a:t>уч.год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)</a:t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5362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560839" cy="576064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dirty="0" smtClean="0"/>
              <a:t>В результате: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475656" y="1124744"/>
            <a:ext cx="6400800" cy="5289768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Calibri"/>
                <a:ea typeface="Calibri"/>
                <a:cs typeface="Times New Roman"/>
              </a:rPr>
              <a:t>Интуитивно - этический -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31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чел.-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24 %;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Calibri"/>
                <a:ea typeface="Calibri"/>
                <a:cs typeface="Times New Roman"/>
              </a:rPr>
              <a:t>Интуитивно - логический -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9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чел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.-7 %;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Calibri"/>
                <a:ea typeface="Calibri"/>
                <a:cs typeface="Times New Roman"/>
              </a:rPr>
              <a:t>Этико- сенсорный -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26 чел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.-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20 %;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Calibri"/>
                <a:ea typeface="Calibri"/>
                <a:cs typeface="Times New Roman"/>
              </a:rPr>
              <a:t>Сенсорно- этический –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22 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чел.-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17 %;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Calibri"/>
                <a:ea typeface="Calibri"/>
                <a:cs typeface="Times New Roman"/>
              </a:rPr>
              <a:t>Сенсорно- логический-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14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чел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.-11 %;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Calibri"/>
                <a:ea typeface="Calibri"/>
                <a:cs typeface="Times New Roman"/>
              </a:rPr>
              <a:t>Логико-сенсорный-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10 чел.-8 %;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Calibri"/>
                <a:ea typeface="Calibri"/>
                <a:cs typeface="Times New Roman"/>
              </a:rPr>
              <a:t>Этико- интуитивный-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10 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чел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.-8 %;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Calibri"/>
                <a:ea typeface="Calibri"/>
                <a:cs typeface="Times New Roman"/>
              </a:rPr>
              <a:t>Логико-интуитивный –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7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чел.-5 %;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1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512511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Результат по типам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575615849"/>
              </p:ext>
            </p:extLst>
          </p:nvPr>
        </p:nvGraphicFramePr>
        <p:xfrm>
          <a:off x="611560" y="1772816"/>
          <a:ext cx="813690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65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88640"/>
            <a:ext cx="6512511" cy="45719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2348880"/>
            <a:ext cx="9144000" cy="5760640"/>
          </a:xfrm>
          <a:prstGeom prst="rect">
            <a:avLst/>
          </a:prstGeom>
        </p:spPr>
        <p:txBody>
          <a:bodyPr numCol="2">
            <a:normAutofit fontScale="25000" lnSpcReduction="20000"/>
          </a:bodyPr>
          <a:lstStyle/>
          <a:p>
            <a:pPr marL="228600" lvl="0" indent="0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Советчик-21 </a:t>
            </a:r>
            <a:r>
              <a:rPr lang="ru-RU" sz="80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чел</a:t>
            </a:r>
            <a:r>
              <a:rPr lang="ru-RU" sz="8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.-16 %;   </a:t>
            </a:r>
          </a:p>
          <a:p>
            <a:pPr marL="228600" lvl="0" indent="0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Политик </a:t>
            </a:r>
            <a:r>
              <a:rPr lang="ru-RU" sz="80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– 17 чел.-13</a:t>
            </a:r>
            <a:r>
              <a:rPr lang="ru-RU" sz="8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%;</a:t>
            </a:r>
          </a:p>
          <a:p>
            <a:pPr marL="228600" lvl="0" indent="0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Энтузиаст-15 </a:t>
            </a:r>
            <a:r>
              <a:rPr lang="ru-RU" sz="80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чел.-11</a:t>
            </a:r>
            <a:r>
              <a:rPr lang="ru-RU" sz="8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%;</a:t>
            </a:r>
          </a:p>
          <a:p>
            <a:pPr marL="228600" lvl="0" indent="0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Хранитель-11 </a:t>
            </a:r>
            <a:r>
              <a:rPr lang="ru-RU" sz="80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чел.-9 </a:t>
            </a:r>
            <a:r>
              <a:rPr lang="ru-RU" sz="8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%;</a:t>
            </a:r>
          </a:p>
          <a:p>
            <a:pPr marL="228600" lvl="0" indent="0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Лирик- </a:t>
            </a:r>
            <a:r>
              <a:rPr lang="ru-RU" sz="80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10 чел.-8 </a:t>
            </a:r>
            <a:r>
              <a:rPr lang="ru-RU" sz="8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%;</a:t>
            </a:r>
          </a:p>
          <a:p>
            <a:pPr marL="228600" lvl="0" indent="0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Маршал-8 </a:t>
            </a:r>
            <a:r>
              <a:rPr lang="ru-RU" sz="80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чел.-6 </a:t>
            </a:r>
            <a:r>
              <a:rPr lang="ru-RU" sz="8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%;</a:t>
            </a:r>
          </a:p>
          <a:p>
            <a:pPr marL="228600" lvl="0" indent="0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Гуманист </a:t>
            </a:r>
            <a:r>
              <a:rPr lang="ru-RU" sz="80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– 6 чел.-5 </a:t>
            </a:r>
            <a:r>
              <a:rPr lang="ru-RU" sz="8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%;</a:t>
            </a:r>
          </a:p>
          <a:p>
            <a:pPr marL="228600" lvl="0" indent="0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Мастер  </a:t>
            </a:r>
            <a:r>
              <a:rPr lang="ru-RU" sz="80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- 6 чел.-5 </a:t>
            </a:r>
            <a:r>
              <a:rPr lang="ru-RU" sz="8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%;</a:t>
            </a:r>
          </a:p>
          <a:p>
            <a:pPr marL="685800" lvl="0" indent="-457200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Font typeface="+mj-lt"/>
              <a:buAutoNum type="arabicPeriod"/>
            </a:pPr>
            <a:endParaRPr lang="ru-RU" sz="80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685800" lvl="0" indent="-457200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Font typeface="+mj-lt"/>
              <a:buAutoNum type="arabicPeriod"/>
            </a:pPr>
            <a:endParaRPr lang="ru-RU" sz="8000" b="1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685800" lvl="0" indent="-457200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Font typeface="+mj-lt"/>
              <a:buAutoNum type="arabicPeriod"/>
            </a:pPr>
            <a:endParaRPr lang="ru-RU" sz="80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685800" lvl="0" indent="-457200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Font typeface="+mj-lt"/>
              <a:buAutoNum type="arabicPeriod"/>
            </a:pPr>
            <a:endParaRPr lang="ru-RU" sz="8000" b="1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28600" lvl="0" indent="0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    Администратор </a:t>
            </a:r>
            <a:r>
              <a:rPr lang="ru-RU" sz="80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– 5 чел.-4 </a:t>
            </a:r>
            <a:r>
              <a:rPr lang="ru-RU" sz="8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%;</a:t>
            </a:r>
          </a:p>
          <a:p>
            <a:pPr marL="228600" lvl="0" indent="0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80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8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   Посредник </a:t>
            </a:r>
            <a:r>
              <a:rPr lang="ru-RU" sz="80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– 5 чел.-4</a:t>
            </a:r>
            <a:r>
              <a:rPr lang="ru-RU" sz="8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%;</a:t>
            </a:r>
          </a:p>
          <a:p>
            <a:pPr marL="228600" lvl="0" indent="0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    Критик </a:t>
            </a:r>
            <a:r>
              <a:rPr lang="ru-RU" sz="80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-5 чел.-4 </a:t>
            </a:r>
            <a:r>
              <a:rPr lang="ru-RU" sz="8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%;</a:t>
            </a:r>
          </a:p>
          <a:p>
            <a:pPr marL="228600" lvl="0" indent="0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     Инспектор- </a:t>
            </a:r>
            <a:r>
              <a:rPr lang="ru-RU" sz="80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5 чел.-4 </a:t>
            </a:r>
            <a:r>
              <a:rPr lang="ru-RU" sz="8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%;</a:t>
            </a:r>
          </a:p>
          <a:p>
            <a:pPr marL="228600" lvl="0" indent="0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80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8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    Предприниматель </a:t>
            </a:r>
            <a:r>
              <a:rPr lang="ru-RU" sz="80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– 5 чел.-4 </a:t>
            </a:r>
            <a:r>
              <a:rPr lang="ru-RU" sz="8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%;</a:t>
            </a:r>
          </a:p>
          <a:p>
            <a:pPr marL="228600" lvl="0" indent="0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     Изобретатель </a:t>
            </a:r>
            <a:r>
              <a:rPr lang="ru-RU" sz="80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– 4 чел.-3</a:t>
            </a:r>
            <a:r>
              <a:rPr lang="ru-RU" sz="8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%;</a:t>
            </a:r>
          </a:p>
          <a:p>
            <a:pPr marL="228600" lvl="0" indent="0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      Наставник </a:t>
            </a:r>
            <a:r>
              <a:rPr lang="ru-RU" sz="80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– </a:t>
            </a:r>
            <a:r>
              <a:rPr lang="ru-RU" sz="8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4 </a:t>
            </a:r>
            <a:r>
              <a:rPr lang="ru-RU" sz="80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чел</a:t>
            </a:r>
            <a:r>
              <a:rPr lang="ru-RU" sz="8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.-3 %;</a:t>
            </a:r>
            <a:endParaRPr lang="ru-RU" sz="80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286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      Аналитик </a:t>
            </a:r>
            <a:r>
              <a:rPr lang="ru-RU" sz="80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-2 чел</a:t>
            </a:r>
            <a:r>
              <a:rPr lang="ru-RU" sz="8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.-1 %;</a:t>
            </a:r>
            <a:endParaRPr lang="ru-RU" sz="80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8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75656" y="476672"/>
            <a:ext cx="6512511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/>
              <a:t>Результат по типам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3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и психологической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3568" y="2204864"/>
            <a:ext cx="7848872" cy="42484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88620" indent="-342900"/>
            <a:r>
              <a:rPr lang="ru-RU" b="1" dirty="0" smtClean="0">
                <a:solidFill>
                  <a:srgbClr val="C00000"/>
                </a:solidFill>
              </a:rPr>
              <a:t>Декабрь 2017 года: </a:t>
            </a:r>
          </a:p>
          <a:p>
            <a:pPr marL="45720" indent="0">
              <a:buNone/>
            </a:pPr>
            <a:r>
              <a:rPr lang="ru-RU" b="1" dirty="0" smtClean="0"/>
              <a:t>Ярмарка Профессий</a:t>
            </a:r>
          </a:p>
          <a:p>
            <a:pPr marL="388620" indent="-342900"/>
            <a:r>
              <a:rPr lang="ru-RU" b="1" dirty="0" smtClean="0">
                <a:solidFill>
                  <a:srgbClr val="C00000"/>
                </a:solidFill>
              </a:rPr>
              <a:t>С 10 по 17 ноября:</a:t>
            </a:r>
          </a:p>
          <a:p>
            <a:pPr marL="45720" indent="0">
              <a:buNone/>
            </a:pPr>
            <a:r>
              <a:rPr lang="ru-RU" b="1" dirty="0" smtClean="0"/>
              <a:t>Всероссийская неделя профориентации</a:t>
            </a:r>
          </a:p>
          <a:p>
            <a:pPr marL="45720" indent="0">
              <a:buNone/>
            </a:pPr>
            <a:r>
              <a:rPr lang="ru-RU" b="1" dirty="0" smtClean="0"/>
              <a:t>(индивидуальная регистрация через педагога-психолога)</a:t>
            </a:r>
          </a:p>
          <a:p>
            <a:pPr marL="388620" indent="-342900"/>
            <a:r>
              <a:rPr lang="ru-RU" b="1" dirty="0" smtClean="0">
                <a:solidFill>
                  <a:srgbClr val="C00000"/>
                </a:solidFill>
              </a:rPr>
              <a:t>С декабря 2017 года -  апрель 2018 года:</a:t>
            </a:r>
          </a:p>
          <a:p>
            <a:pPr marL="45720" indent="0">
              <a:buNone/>
            </a:pPr>
            <a:r>
              <a:rPr lang="ru-RU" b="1" dirty="0" smtClean="0"/>
              <a:t>тренинги по психологической поддержке учащихся при подготовке к экзаменам ( 1 раз в месяц)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693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753544"/>
            <a:ext cx="7660373" cy="4104456"/>
          </a:xfrm>
        </p:spPr>
        <p:txBody>
          <a:bodyPr>
            <a:norm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600" dirty="0"/>
              <a:t>Рейтинговая работа по профильным предметам (не позднее конца апреля</a:t>
            </a:r>
            <a:r>
              <a:rPr lang="ru-RU" altLang="ru-RU" sz="2600" dirty="0" smtClean="0"/>
              <a:t>);</a:t>
            </a:r>
            <a:endParaRPr lang="ru-RU" altLang="ru-RU" sz="2600" dirty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600" dirty="0"/>
              <a:t>Результаты ГИА (по соответствующим профилям см. п.5.8);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600" dirty="0"/>
              <a:t>Психолого-педагогические рекомендации;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600" dirty="0" smtClean="0"/>
              <a:t>Средний </a:t>
            </a:r>
            <a:r>
              <a:rPr lang="ru-RU" altLang="ru-RU" sz="2600" dirty="0"/>
              <a:t>балл аттестата; (не ниже 4 баллов);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600" dirty="0" smtClean="0"/>
              <a:t>Оценки </a:t>
            </a:r>
            <a:r>
              <a:rPr lang="ru-RU" altLang="ru-RU" sz="2600" dirty="0"/>
              <a:t>по профильным предметам не ниже «4»;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600" dirty="0" smtClean="0"/>
              <a:t>Портфолио </a:t>
            </a:r>
            <a:r>
              <a:rPr lang="ru-RU" altLang="ru-RU" sz="2600" dirty="0"/>
              <a:t>учебных достижений учащегося.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Какие критерии отбора в 10 класс?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8271559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598969"/>
              </p:ext>
            </p:extLst>
          </p:nvPr>
        </p:nvGraphicFramePr>
        <p:xfrm>
          <a:off x="323528" y="1556792"/>
          <a:ext cx="849694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Зачисление в 10 класс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1063927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Какими мы видим наших детей?</a:t>
            </a:r>
            <a:endParaRPr lang="ru-RU" sz="36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106029"/>
              </p:ext>
            </p:extLst>
          </p:nvPr>
        </p:nvGraphicFramePr>
        <p:xfrm>
          <a:off x="3947" y="1340768"/>
          <a:ext cx="8784976" cy="5395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108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296144"/>
          </a:xfrm>
        </p:spPr>
        <p:txBody>
          <a:bodyPr anchor="ctr" anchorCtr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Arial" pitchFamily="34" charset="0"/>
                <a:ea typeface="Calibri"/>
                <a:cs typeface="Arial" pitchFamily="34" charset="0"/>
              </a:rPr>
              <a:t>Тверской колледж имени А.Н. Коняева</a:t>
            </a:r>
            <a:r>
              <a:rPr lang="ru-RU" sz="2000" dirty="0"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ea typeface="Calibri"/>
                <a:cs typeface="Arial" pitchFamily="34" charset="0"/>
              </a:rPr>
              <a:t>Сайт: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  <a:hlinkClick r:id="rId2"/>
              </a:rPr>
              <a:t>www</a:t>
            </a:r>
            <a:r>
              <a:rPr lang="ru-RU" sz="2000" u="sng" dirty="0" smtClean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  <a:hlinkClick r:id="rId2"/>
              </a:rPr>
              <a:t>.</a:t>
            </a:r>
            <a:r>
              <a:rPr lang="en-US" sz="2000" u="sng" dirty="0" err="1" smtClean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  <a:hlinkClick r:id="rId2"/>
              </a:rPr>
              <a:t>tgiek</a:t>
            </a:r>
            <a:r>
              <a:rPr lang="ru-RU" sz="2000" u="sng" dirty="0" smtClean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  <a:hlinkClick r:id="rId2"/>
              </a:rPr>
              <a:t>.</a:t>
            </a:r>
            <a:r>
              <a:rPr lang="en-US" sz="2000" u="sng" dirty="0" err="1" smtClean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  <a:hlinkClick r:id="rId2"/>
              </a:rPr>
              <a:t>ru</a:t>
            </a:r>
            <a:r>
              <a:rPr lang="ru-RU" sz="2000" dirty="0"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ea typeface="Calibri"/>
                <a:cs typeface="Arial" pitchFamily="34" charset="0"/>
              </a:rPr>
              <a:t>Телефон: 32-04-44, 32-02-43</a:t>
            </a:r>
            <a:r>
              <a:rPr lang="ru-RU" sz="2000" dirty="0"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ea typeface="Calibri"/>
                <a:cs typeface="Arial" pitchFamily="34" charset="0"/>
              </a:rPr>
              <a:t>33-10-28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8194" name="Picture 2" descr="&amp;Gcy;&amp;lcy;&amp;acy;&amp;vcy;&amp;ncy;&amp;acy;&amp;yacy; &amp;scy;&amp;tcy;&amp;rcy;&amp;acy;&amp;ncy;&amp;icy;&amp;ts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1657350" cy="1657351"/>
          </a:xfrm>
          <a:prstGeom prst="rect">
            <a:avLst/>
          </a:prstGeom>
          <a:noFill/>
        </p:spPr>
      </p:pic>
      <p:pic>
        <p:nvPicPr>
          <p:cNvPr id="8196" name="Picture 4" descr="https://img-fotki.yandex.ru/get/196600/407789202.b025/0_3a8d31_5546c076_X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844824"/>
            <a:ext cx="6336704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95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8000" dirty="0" smtClean="0"/>
              <a:t>Спасибо за внимание и терпение!</a:t>
            </a:r>
            <a:endParaRPr lang="ru-RU" sz="8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146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75656" y="1196752"/>
          <a:ext cx="7416824" cy="5041776"/>
        </p:xfrm>
        <a:graphic>
          <a:graphicData uri="http://schemas.openxmlformats.org/drawingml/2006/table">
            <a:tbl>
              <a:tblPr/>
              <a:tblGrid>
                <a:gridCol w="4677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9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9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Направления подготовки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Форма обучения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Экономика, бухгалтерский учет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</a:t>
                      </a:r>
                      <a:endParaRPr lang="ru-RU" sz="18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бюджетная, платная)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Право и организация социального обеспечения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 </a:t>
                      </a:r>
                      <a:endParaRPr lang="ru-RU" sz="18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бюджетная, платная)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Технология машиностроения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Техническое обслуживание и ремонт автомобильного транспорта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Автоматизация технологических процессов и производств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9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Программирование в компьютерных системах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9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Сварочное производство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2" descr="&amp;Gcy;&amp;lcy;&amp;acy;&amp;vcy;&amp;ncy;&amp;acy;&amp;yacy; &amp;scy;&amp;tcy;&amp;rcy;&amp;acy;&amp;ncy;&amp;icy;&amp;ts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1657350" cy="1657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676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296144"/>
          </a:xfrm>
        </p:spPr>
        <p:txBody>
          <a:bodyPr anchor="ctr" anchorCtr="1">
            <a:no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Тверской машиностроительный колледж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Сайт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u="sng" dirty="0">
                <a:latin typeface="Arial" pitchFamily="34" charset="0"/>
                <a:cs typeface="Arial" pitchFamily="34" charset="0"/>
                <a:hlinkClick r:id="rId2"/>
              </a:rPr>
              <a:t>www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2"/>
              </a:rPr>
              <a:t>tvmc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2"/>
              </a:rPr>
              <a:t>ru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Телефон: 52-44-56 (приемная комиссия)</a:t>
            </a:r>
          </a:p>
        </p:txBody>
      </p:sp>
      <p:pic>
        <p:nvPicPr>
          <p:cNvPr id="7170" name="Picture 2" descr="&amp;Tcy;&amp;vcy;&amp;iecy;&amp;rcy;&amp;scy;&amp;kcy;&amp;ocy;&amp;jcy; &amp;mcy;&amp;acy;&amp;shcy;&amp;icy;&amp;ncy;&amp;ocy;&amp;scy;&amp;tcy;&amp;rcy;&amp;ocy;&amp;icy;&amp;tcy;&amp;iecy;&amp;lcy;&amp;softcy;&amp;ncy;&amp;ycy;&amp;jcy; &amp;kcy;&amp;ocy;&amp;lcy;&amp;lcy;&amp;iecy;&amp;dcy;&amp;zh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1586659" cy="1559768"/>
          </a:xfrm>
          <a:prstGeom prst="rect">
            <a:avLst/>
          </a:prstGeom>
          <a:noFill/>
        </p:spPr>
      </p:pic>
      <p:pic>
        <p:nvPicPr>
          <p:cNvPr id="7172" name="Picture 4" descr="http://rosvuz.ru/uploads/partition150/unit/1/2e22c28dd5ecace6ac8f362d51b11468.800_415.jpg?code=MjUxMDcuODAwXzQxNQ=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484784"/>
            <a:ext cx="6408712" cy="4806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62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837</TotalTime>
  <Words>2825</Words>
  <Application>Microsoft Office PowerPoint</Application>
  <PresentationFormat>Экран (4:3)</PresentationFormat>
  <Paragraphs>664</Paragraphs>
  <Slides>70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80" baseType="lpstr">
      <vt:lpstr>Arial</vt:lpstr>
      <vt:lpstr>Calibri</vt:lpstr>
      <vt:lpstr>Cambria Math</vt:lpstr>
      <vt:lpstr>Candara</vt:lpstr>
      <vt:lpstr>Symbol</vt:lpstr>
      <vt:lpstr>Tahoma</vt:lpstr>
      <vt:lpstr>Times New Roman</vt:lpstr>
      <vt:lpstr>Wingdings</vt:lpstr>
      <vt:lpstr>Wingdings 2</vt:lpstr>
      <vt:lpstr>Волна</vt:lpstr>
      <vt:lpstr>О поступлении в 10 класс МБОУ СОШ № 17</vt:lpstr>
      <vt:lpstr>Какими мы видим наших детей?</vt:lpstr>
      <vt:lpstr>Бизнес-план  «Образование моего ребенка»</vt:lpstr>
      <vt:lpstr>Финансовый план</vt:lpstr>
      <vt:lpstr>Куда пойти учиться?</vt:lpstr>
      <vt:lpstr>Анализ рынка образовательных услуг </vt:lpstr>
      <vt:lpstr>Тверской колледж имени А.Н. Коняева Сайт: www.tgiek.ru Телефон: 32-04-44, 32-02-43 33-10-28 </vt:lpstr>
      <vt:lpstr>Презентация PowerPoint</vt:lpstr>
      <vt:lpstr>Тверской машиностроительный колледж Сайт: www.tvmc.ru Телефон: 52-44-56 (приемная комиссия)</vt:lpstr>
      <vt:lpstr>Презентация PowerPoint</vt:lpstr>
      <vt:lpstr>Тверской медицинский колледж  Сайт: www.tvermedcollege.ru Телефон: 55-90-94, 55-90-96</vt:lpstr>
      <vt:lpstr>Тверской промышленно-экономический колледж Сайт: www.tverpek.ru Телефон: 45-09-05, 45-18-38</vt:lpstr>
      <vt:lpstr>Презентация PowerPoint</vt:lpstr>
      <vt:lpstr>Тверской химико-технологический колледж Сайт: www.tverhtk.ru Телефон: 32-07-68, 35-58-97</vt:lpstr>
      <vt:lpstr>Презентация PowerPoint</vt:lpstr>
      <vt:lpstr>Тверской технологический колледж  http://tct.ru/ Телефон: 58-79-21, 58-64-27</vt:lpstr>
      <vt:lpstr>Презентация PowerPoint</vt:lpstr>
      <vt:lpstr>Тверской педагогический колледж Сайт: www.tverpedcollege.ru Телефон: 51-50-33, 51-50-35 </vt:lpstr>
      <vt:lpstr>Презентация PowerPoint</vt:lpstr>
      <vt:lpstr>Тверской торгово-экономический колледж  tvertek.ru  Телефон: 43-52-33, 58-85-52 </vt:lpstr>
      <vt:lpstr>Презентация PowerPoint</vt:lpstr>
      <vt:lpstr>Тверской художественный колледж  имени А.Г. Венецианова  Сайт: www.venezianova.com Телефон: 52-88-87 </vt:lpstr>
      <vt:lpstr>Презентация PowerPoint</vt:lpstr>
      <vt:lpstr> Тверской музыкальный колледж  имени М.П. Мусоргского Сайт: www.tmu.tvercult.ru Телефон: 58-76-32, 58-77-09, 32-64-38 </vt:lpstr>
      <vt:lpstr>Презентация PowerPoint</vt:lpstr>
      <vt:lpstr>Тверской колледж культуры имени Н.А. Львова  Сайт: тверьарткульт.рф  Телефон: 35-05-49, 8-960-707-81-18 </vt:lpstr>
      <vt:lpstr>Презентация PowerPoint</vt:lpstr>
      <vt:lpstr>Тверской колледж транспорта и сервиса Сайт: www.tverkts.ru  Телефон: 58-02-77, 58-86-53</vt:lpstr>
      <vt:lpstr>Презентация PowerPoint</vt:lpstr>
      <vt:lpstr>Тверской полиграфический колледж  Сайт: www.tplcol.ru  Телефон: 44-44-58,  44-37-08, 44-96-67, 44-46-27</vt:lpstr>
      <vt:lpstr>Презентация PowerPoint</vt:lpstr>
      <vt:lpstr>Тверской политехнический колледж  Сайт: tpk-tver.ru  Телефон: 34-21-18, 33-04-01, 77-81-68</vt:lpstr>
      <vt:lpstr>Презентация PowerPoint</vt:lpstr>
      <vt:lpstr>Тверской колледж сервиса и туризма  Сайт: www.proftoyou.ru   Телефон: 58-52-80, 65-60-05</vt:lpstr>
      <vt:lpstr>Презентация PowerPoint</vt:lpstr>
      <vt:lpstr>Тверской колледж  имени Героя Советского Союза П.А. Кайкова www.kaikova.ru  Телефон: 52-78-02, 79-07-30</vt:lpstr>
      <vt:lpstr>Презентация PowerPoint</vt:lpstr>
      <vt:lpstr>Тверской кооперативный техникум Сайт: www.69tkt.ru   Телефон: 58-73-51, 58-53-02</vt:lpstr>
      <vt:lpstr>Презентация PowerPoint</vt:lpstr>
      <vt:lpstr>Анализ рынка образовательных услуг </vt:lpstr>
      <vt:lpstr>Миссия школы</vt:lpstr>
      <vt:lpstr>Концепция математического образования в МБОУ СОШ № 17</vt:lpstr>
      <vt:lpstr>Условия реализации концепции</vt:lpstr>
      <vt:lpstr>Какие направления профильного обучения в 10-11 классе?</vt:lpstr>
      <vt:lpstr>Какие критерии отбора в 10 класс?</vt:lpstr>
      <vt:lpstr>Рейтинговая работа по профильным предметам</vt:lpstr>
      <vt:lpstr>Результаты ГИА  (по соответствующим профилям см. п. 5.8)</vt:lpstr>
      <vt:lpstr>О государственной итоговой аттестации в 9 классе в 2018 году</vt:lpstr>
      <vt:lpstr>Федеральные нормативные акты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Психолого-педагогические рекомендации</vt:lpstr>
      <vt:lpstr>Профориентация   9-х классов на основе соционики</vt:lpstr>
      <vt:lpstr>СОЦИОНИКА</vt:lpstr>
      <vt:lpstr>терминальность/инициальность</vt:lpstr>
      <vt:lpstr>Аналитический отчет по профориентированию среди 9-х классов ( 2017 уч.год) </vt:lpstr>
      <vt:lpstr>Терминальный подтип – 75 чел.-58%; Инициальный подтип – 54 чел.-42%;   </vt:lpstr>
      <vt:lpstr> </vt:lpstr>
      <vt:lpstr>В результате:</vt:lpstr>
      <vt:lpstr>Результат по типам</vt:lpstr>
      <vt:lpstr>Презентация PowerPoint</vt:lpstr>
      <vt:lpstr>План профориентационной и психологической работы</vt:lpstr>
      <vt:lpstr>Какие критерии отбора в 10 класс?</vt:lpstr>
      <vt:lpstr>Зачисление в 10 класс</vt:lpstr>
      <vt:lpstr>Какими мы видим наших детей?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Кучина Е.А.</dc:creator>
  <cp:lastModifiedBy>Ученик</cp:lastModifiedBy>
  <cp:revision>43</cp:revision>
  <cp:lastPrinted>2017-03-24T15:07:59Z</cp:lastPrinted>
  <dcterms:created xsi:type="dcterms:W3CDTF">2015-03-10T14:46:55Z</dcterms:created>
  <dcterms:modified xsi:type="dcterms:W3CDTF">2019-06-24T21:22:17Z</dcterms:modified>
</cp:coreProperties>
</file>