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6" r:id="rId4"/>
    <p:sldId id="257" r:id="rId5"/>
    <p:sldId id="258" r:id="rId6"/>
    <p:sldId id="259" r:id="rId7"/>
    <p:sldId id="262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Семигузов" initials="СС" lastIdx="1" clrIdx="0">
    <p:extLst>
      <p:ext uri="{19B8F6BF-5375-455C-9EA6-DF929625EA0E}">
        <p15:presenceInfo xmlns="" xmlns:p15="http://schemas.microsoft.com/office/powerpoint/2012/main" userId="574aa84948fc3e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D2381-9457-EA4B-AC62-27E55E1C0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145481" y="-307097"/>
            <a:ext cx="9278189" cy="2721986"/>
          </a:xfrm>
        </p:spPr>
        <p:txBody>
          <a:bodyPr>
            <a:normAutofit fontScale="90000"/>
          </a:bodyPr>
          <a:lstStyle/>
          <a:p>
            <a:r>
              <a:rPr lang="ru-RU" dirty="0"/>
              <a:t>Робототехника профессия будущего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FFBFDC-C8D2-BD4F-ABC2-DC2340F25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7808" y="2622196"/>
            <a:ext cx="9755187" cy="2846695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Выполнил ученик 6В класса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Семигузов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Сергей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41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нец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2398" y="214290"/>
            <a:ext cx="11001451" cy="516098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716A6E-23DB-FA4C-AE49-D0B7FF32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15" y="1302411"/>
            <a:ext cx="10396902" cy="31949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Сейчас же робототехника- целая наука, основанная на огромном множестве других наук. Основа заложена математикой и физикой. Смысл робототехники заключается в том, чтобы создавать технические системы (роботов), которые могут заменить человека на производстве или в интеллектуальной деятельности.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323239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398" y="571480"/>
            <a:ext cx="5357850" cy="514353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программируемое механической устройство, способное выполнять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без помощи человека.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Слово «Робот» было впервые использовано чешским драматургом Карлом Чапеком в 1921 ГОДУ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age 2.2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53124" y="428604"/>
            <a:ext cx="5429288" cy="507209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024033" y="5572138"/>
            <a:ext cx="42862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D205DB9-DFD1-EF41-92BC-040525BA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715750" cy="5768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4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6">
            <a:extLst>
              <a:ext uri="{FF2B5EF4-FFF2-40B4-BE49-F238E27FC236}">
                <a16:creationId xmlns="" xmlns:a16="http://schemas.microsoft.com/office/drawing/2014/main" id="{8062E244-48DF-274B-ABCF-0C01BB0C2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715750" cy="5643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74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F2B41C28-6CB3-894E-9273-534C144E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9"/>
            <a:ext cx="11697891" cy="5607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82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5440FB-0CED-5249-BD4E-6410B79459BC}"/>
              </a:ext>
            </a:extLst>
          </p:cNvPr>
          <p:cNvSpPr txBox="1"/>
          <p:nvPr/>
        </p:nvSpPr>
        <p:spPr>
          <a:xfrm>
            <a:off x="5139928" y="249674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66844" y="500042"/>
            <a:ext cx="87868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Роботостроение — увлекательнейшая штука: сконструировать робота значит почти что создать новое существо, пусть и электронное.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354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28604"/>
            <a:ext cx="10396882" cy="140916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Сегодня человечество практически вплотную подошло к тому моменту, когда роботы будут использоваться во всех сферах жизнедеятельности</a:t>
            </a:r>
            <a:r>
              <a:rPr lang="ru-RU" sz="2000" dirty="0" smtClean="0"/>
              <a:t>. </a:t>
            </a:r>
            <a:endParaRPr lang="ru-RU" sz="2000" dirty="0"/>
          </a:p>
        </p:txBody>
      </p:sp>
      <p:pic>
        <p:nvPicPr>
          <p:cNvPr id="4" name="Содержимое 3" descr="s1266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0960" y="1857364"/>
            <a:ext cx="11501518" cy="3714776"/>
          </a:xfrm>
        </p:spPr>
      </p:pic>
    </p:spTree>
    <p:extLst>
      <p:ext uri="{BB962C8B-B14F-4D97-AF65-F5344CB8AC3E}">
        <p14:creationId xmlns="" xmlns:p14="http://schemas.microsoft.com/office/powerpoint/2010/main" val="238399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4577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Именно Поэтому я считаю, что робототехника –это профессия будущего!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102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Робототехника профессия будущего </vt:lpstr>
      <vt:lpstr>Сейчас же робототехника- целая наука, основанная на огромном множестве других наук. Основа заложена математикой и физикой. Смысл робототехники заключается в том, чтобы создавать технические системы (роботов), которые могут заменить человека на производстве или в интеллектуальной деятельности. </vt:lpstr>
      <vt:lpstr>  Робот - это программируемое механической устройство, способное выполнять задания без помощи человека.                                                           Слово «Робот» было впервые использовано чешским драматургом Карлом Чапеком в 1921 ГОДУ   </vt:lpstr>
      <vt:lpstr>Слайд 4</vt:lpstr>
      <vt:lpstr>Слайд 5</vt:lpstr>
      <vt:lpstr>Слайд 6</vt:lpstr>
      <vt:lpstr>Слайд 7</vt:lpstr>
      <vt:lpstr>Сегодня человечество практически вплотную подошло к тому моменту, когда роботы будут использоваться во всех сферах жизнедеятельности. </vt:lpstr>
      <vt:lpstr> Именно Поэтому я считаю, что робототехника –это профессия будущего!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профессия будущего </dc:title>
  <dc:creator>Сергей Семигузов</dc:creator>
  <cp:lastModifiedBy>SchoolPC</cp:lastModifiedBy>
  <cp:revision>14</cp:revision>
  <dcterms:created xsi:type="dcterms:W3CDTF">2019-03-27T09:20:03Z</dcterms:created>
  <dcterms:modified xsi:type="dcterms:W3CDTF">2019-04-01T13:13:57Z</dcterms:modified>
</cp:coreProperties>
</file>