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4" r:id="rId8"/>
    <p:sldId id="266" r:id="rId9"/>
    <p:sldId id="265" r:id="rId10"/>
    <p:sldId id="267" r:id="rId11"/>
    <p:sldId id="261" r:id="rId12"/>
    <p:sldId id="262" r:id="rId13"/>
    <p:sldId id="263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CC6BE-8740-4136-A2BD-FCE2AE3E33E9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857E3-87D0-4BFA-AB56-F5B46E1C7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83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4_%D0%B0%D0%BF%D1%80%D0%B5%D0%BB%D1%8F" TargetMode="External"/><Relationship Id="rId13" Type="http://schemas.openxmlformats.org/officeDocument/2006/relationships/hyperlink" Target="https://ru.wikipedia.org/wiki/%D0%9F%D0%BE%D1%8D%D1%82" TargetMode="External"/><Relationship Id="rId18" Type="http://schemas.openxmlformats.org/officeDocument/2006/relationships/hyperlink" Target="https://ru.wikipedia.org/wiki/%D0%9A%D0%B8%D0%BD%D0%BE%D0%B0%D0%BA%D1%82%D1%91%D1%80" TargetMode="External"/><Relationship Id="rId26" Type="http://schemas.openxmlformats.org/officeDocument/2006/relationships/hyperlink" Target="https://ru.wikipedia.org/wiki/26_%D0%BC%D0%B0%D1%8F" TargetMode="External"/><Relationship Id="rId39" Type="http://schemas.openxmlformats.org/officeDocument/2006/relationships/hyperlink" Target="https://ru.wikipedia.org/wiki/%D0%9A%D0%B8%D0%BD%D0%BE%D0%B8%D1%81%D0%BA%D1%83%D1%81%D1%81%D1%82%D0%B2%D0%BE" TargetMode="External"/><Relationship Id="rId3" Type="http://schemas.openxmlformats.org/officeDocument/2006/relationships/hyperlink" Target="https://ru.wikipedia.org/wiki/19_%D0%B8%D1%8E%D0%BB%D1%8F" TargetMode="External"/><Relationship Id="rId21" Type="http://schemas.openxmlformats.org/officeDocument/2006/relationships/hyperlink" Target="https://ru.wikipedia.org/wiki/%D0%9B%D0%95%D0%A4_(%D0%B6%D1%83%D1%80%D0%BD%D0%B0%D0%BB)" TargetMode="External"/><Relationship Id="rId34" Type="http://schemas.openxmlformats.org/officeDocument/2006/relationships/hyperlink" Target="https://ru.wikipedia.org/wiki/1956" TargetMode="External"/><Relationship Id="rId42" Type="http://schemas.openxmlformats.org/officeDocument/2006/relationships/hyperlink" Target="https://ru.wikipedia.org/wiki/%D0%A0%D0%B5%D0%BA%D0%BB%D0%B0%D0%BC%D0%B0" TargetMode="External"/><Relationship Id="rId7" Type="http://schemas.openxmlformats.org/officeDocument/2006/relationships/hyperlink" Target="https://ru.wikipedia.org/wiki/%D0%9C%D0%B0%D1%8F%D0%BA%D0%BE%D0%B2%D1%81%D0%BA%D0%B8%D0%B9,_%D0%92%D0%BB%D0%B0%D0%B4%D0%B8%D0%BC%D0%B8%D1%80_%D0%92%D0%BB%D0%B0%D0%B4%D0%B8%D0%BC%D0%B8%D1%80%D0%BE%D0%B2%D0%B8%D1%87" TargetMode="External"/><Relationship Id="rId12" Type="http://schemas.openxmlformats.org/officeDocument/2006/relationships/hyperlink" Target="https://ru.wikipedia.org/wiki/%D0%A1%D0%A1%D0%A1%D0%A0" TargetMode="External"/><Relationship Id="rId17" Type="http://schemas.openxmlformats.org/officeDocument/2006/relationships/hyperlink" Target="https://ru.wikipedia.org/wiki/%D0%9A%D0%B8%D0%BD%D0%BE%D1%80%D0%B5%D0%B6%D0%B8%D1%81%D1%81%D1%91%D1%80" TargetMode="External"/><Relationship Id="rId25" Type="http://schemas.openxmlformats.org/officeDocument/2006/relationships/hyperlink" Target="https://ru.wikipedia.org/wiki/%D0%90%D1%81%D1%82%D1%80%D0%B0%D1%85%D0%B0%D0%BD%D1%8C" TargetMode="External"/><Relationship Id="rId33" Type="http://schemas.openxmlformats.org/officeDocument/2006/relationships/hyperlink" Target="https://ru.wikipedia.org/wiki/3_%D0%B4%D0%B5%D0%BA%D0%B0%D0%B1%D1%80%D1%8F" TargetMode="External"/><Relationship Id="rId38" Type="http://schemas.openxmlformats.org/officeDocument/2006/relationships/hyperlink" Target="https://ru.wikipedia.org/wiki/%D0%A2%D0%B5%D0%B0%D1%82%D1%80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s://ru.wikipedia.org/wiki/%D0%9A%D0%B8%D0%BD%D0%BE%D1%81%D1%86%D0%B5%D0%BD%D0%B0%D1%80%D0%B8%D1%81%D1%82" TargetMode="External"/><Relationship Id="rId20" Type="http://schemas.openxmlformats.org/officeDocument/2006/relationships/hyperlink" Target="https://ru.wikipedia.org/wiki/%D0%A0%D0%B5%D0%B4%D0%B0%D0%BA%D1%82%D0%BE%D1%80" TargetMode="External"/><Relationship Id="rId29" Type="http://schemas.openxmlformats.org/officeDocument/2006/relationships/hyperlink" Target="https://ru.wikipedia.org/wiki/%D0%90%D0%A5%D0%A0%D0%A0" TargetMode="External"/><Relationship Id="rId41" Type="http://schemas.openxmlformats.org/officeDocument/2006/relationships/hyperlink" Target="https://ru.wikipedia.org/wiki/%D0%94%D0%B8%D0%B7%D0%B0%D0%B9%D0%B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1%83%D1%82%D0%B0%D0%B8%D1%81%D1%81%D0%BA%D0%B0%D1%8F_%D0%B3%D1%83%D0%B1%D0%B5%D1%80%D0%BD%D0%B8%D1%8F" TargetMode="External"/><Relationship Id="rId11" Type="http://schemas.openxmlformats.org/officeDocument/2006/relationships/hyperlink" Target="https://ru.wikipedia.org/wiki/%D0%A0%D1%83%D1%81%D1%81%D0%BA%D0%B8%D0%B9_%D1%8F%D0%B7%D1%8B%D0%BA" TargetMode="External"/><Relationship Id="rId24" Type="http://schemas.openxmlformats.org/officeDocument/2006/relationships/hyperlink" Target="https://ru.wikipedia.org/wiki/1878_%D0%B3%D0%BE%D0%B4" TargetMode="External"/><Relationship Id="rId32" Type="http://schemas.openxmlformats.org/officeDocument/2006/relationships/hyperlink" Target="https://ru.wikipedia.org/wiki/%D0%A1%D0%B0%D0%BD%D0%BA%D1%82-%D0%9F%D0%B5%D1%82%D0%B5%D1%80%D0%B1%D1%83%D1%80%D0%B3" TargetMode="External"/><Relationship Id="rId37" Type="http://schemas.openxmlformats.org/officeDocument/2006/relationships/hyperlink" Target="https://ru.wikipedia.org/wiki/%D0%A4%D0%BE%D1%82%D0%BE%D0%B3%D1%80%D0%B0%D1%84" TargetMode="External"/><Relationship Id="rId40" Type="http://schemas.openxmlformats.org/officeDocument/2006/relationships/hyperlink" Target="https://ru.wikipedia.org/wiki/%D0%9A%D0%BE%D0%BD%D1%81%D1%82%D1%80%D1%83%D0%BA%D1%82%D0%B8%D0%B2%D0%B8%D0%B7%D0%BC_(%D0%B8%D1%81%D0%BA%D1%83%D1%81%D1%81%D1%82%D0%B2%D0%BE)" TargetMode="External"/><Relationship Id="rId5" Type="http://schemas.openxmlformats.org/officeDocument/2006/relationships/hyperlink" Target="https://ru.wikipedia.org/wiki/%D0%91%D0%B0%D0%B3%D0%B4%D0%B0%D1%82%D0%B8" TargetMode="External"/><Relationship Id="rId15" Type="http://schemas.openxmlformats.org/officeDocument/2006/relationships/hyperlink" Target="https://ru.wikipedia.org/wiki/%D0%94%D1%80%D0%B0%D0%BC%D0%B0%D1%82%D1%83%D1%80%D0%B3" TargetMode="External"/><Relationship Id="rId23" Type="http://schemas.openxmlformats.org/officeDocument/2006/relationships/hyperlink" Target="https://ru.wikipedia.org/wiki/7_%D0%BC%D0%B0%D1%80%D1%82%D0%B0" TargetMode="External"/><Relationship Id="rId28" Type="http://schemas.openxmlformats.org/officeDocument/2006/relationships/hyperlink" Target="https://ru.wikipedia.org/wiki/%D0%9B%D0%B5%D0%BD%D0%B8%D0%BD%D0%B3%D1%80%D0%B0%D0%B4" TargetMode="External"/><Relationship Id="rId36" Type="http://schemas.openxmlformats.org/officeDocument/2006/relationships/hyperlink" Target="https://ru.wikipedia.org/wiki/%D0%A1%D0%BA%D1%83%D0%BB%D1%8C%D0%BF%D1%82%D0%BE%D1%80" TargetMode="Externa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hyperlink" Target="https://ru.wikipedia.org/wiki/%D0%A5%D1%83%D0%B4%D0%BE%D0%B6%D0%BD%D0%B8%D0%BA" TargetMode="External"/><Relationship Id="rId31" Type="http://schemas.openxmlformats.org/officeDocument/2006/relationships/hyperlink" Target="https://ru.wikipedia.org/wiki/1891_%D0%B3%D0%BE%D0%B4" TargetMode="External"/><Relationship Id="rId44" Type="http://schemas.openxmlformats.org/officeDocument/2006/relationships/hyperlink" Target="https://ru.wikipedia.org/wiki/%D0%A1%D1%82%D0%B5%D0%BF%D0%B0%D0%BD%D0%BE%D0%B2%D0%B0,_%D0%92%D0%B0%D1%80%D0%B2%D0%B0%D1%80%D0%B0_%D0%A4%D1%91%D0%B4%D0%BE%D1%80%D0%BE%D0%B2%D0%BD%D0%B0" TargetMode="External"/><Relationship Id="rId4" Type="http://schemas.openxmlformats.org/officeDocument/2006/relationships/hyperlink" Target="https://ru.wikipedia.org/wiki/1893_%D0%B3%D0%BE%D0%B4" TargetMode="External"/><Relationship Id="rId9" Type="http://schemas.openxmlformats.org/officeDocument/2006/relationships/hyperlink" Target="https://ru.wikipedia.org/wiki/1930" TargetMode="External"/><Relationship Id="rId14" Type="http://schemas.openxmlformats.org/officeDocument/2006/relationships/hyperlink" Target="https://ru.wikipedia.org/wiki/%D0%A4%D1%83%D1%82%D1%83%D1%80%D0%B8%D1%81%D1%82" TargetMode="External"/><Relationship Id="rId22" Type="http://schemas.openxmlformats.org/officeDocument/2006/relationships/hyperlink" Target="https://ru.wikipedia.org/wiki/%D0%9D%D0%BE%D0%B2%D1%8B%D0%B9_%D0%9B%D0%95%D0%A4_(%D0%B6%D1%83%D1%80%D0%BD%D0%B0%D0%BB)" TargetMode="External"/><Relationship Id="rId27" Type="http://schemas.openxmlformats.org/officeDocument/2006/relationships/hyperlink" Target="https://ru.wikipedia.org/wiki/1927" TargetMode="External"/><Relationship Id="rId30" Type="http://schemas.openxmlformats.org/officeDocument/2006/relationships/hyperlink" Target="https://ru.wikipedia.org/wiki/5_%D0%B4%D0%B5%D0%BA%D0%B0%D0%B1%D1%80%D1%8F" TargetMode="External"/><Relationship Id="rId35" Type="http://schemas.openxmlformats.org/officeDocument/2006/relationships/hyperlink" Target="https://ru.wikipedia.org/wiki/%D0%9F%D0%BB%D0%B0%D0%BA%D0%B0%D1%82" TargetMode="External"/><Relationship Id="rId43" Type="http://schemas.openxmlformats.org/officeDocument/2006/relationships/hyperlink" Target="https://ru.wikipedia.org/wiki/%D0%9D%D0%BE%D0%B2%D0%BE%D0%B5_%D0%B2%D0%B8%D0%B4%D0%B5%D0%BD%D0%B8%D0%B5_(%D1%84%D0%BE%D1%82%D0%BE%D0%B3%D1%80%D0%B0%D1%84%D0%B8%D1%8F)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b="1" dirty="0" err="1" smtClean="0"/>
              <a:t>Влади́мир</a:t>
            </a:r>
            <a:r>
              <a:rPr lang="ru-RU" b="1" dirty="0" smtClean="0"/>
              <a:t> </a:t>
            </a:r>
            <a:r>
              <a:rPr lang="ru-RU" b="1" dirty="0" err="1" smtClean="0"/>
              <a:t>Влади́мирович</a:t>
            </a:r>
            <a:r>
              <a:rPr lang="ru-RU" b="1" dirty="0" smtClean="0"/>
              <a:t> </a:t>
            </a:r>
            <a:r>
              <a:rPr lang="ru-RU" b="1" dirty="0" err="1" smtClean="0"/>
              <a:t>Маяко́вский</a:t>
            </a:r>
            <a:r>
              <a:rPr lang="ru-RU" dirty="0" smtClean="0"/>
              <a:t> (7 </a:t>
            </a:r>
            <a:r>
              <a:rPr lang="ru-RU" dirty="0" smtClean="0">
                <a:hlinkClick r:id="rId3" tooltip="19 июля"/>
              </a:rPr>
              <a:t>[19] июля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893 год"/>
              </a:rPr>
              <a:t>1893</a:t>
            </a:r>
            <a:r>
              <a:rPr lang="ru-RU" dirty="0" smtClean="0"/>
              <a:t>, </a:t>
            </a:r>
            <a:r>
              <a:rPr lang="ru-RU" dirty="0" err="1" smtClean="0">
                <a:hlinkClick r:id="rId5" tooltip="Багдати"/>
              </a:rPr>
              <a:t>Багдати</a:t>
            </a:r>
            <a:r>
              <a:rPr lang="ru-RU" dirty="0" smtClean="0"/>
              <a:t>, </a:t>
            </a:r>
            <a:r>
              <a:rPr lang="ru-RU" dirty="0" smtClean="0">
                <a:hlinkClick r:id="rId6" tooltip="Кутаисская губерния"/>
              </a:rPr>
              <a:t>Кутаисская губерния</a:t>
            </a:r>
            <a:r>
              <a:rPr lang="ru-RU" baseline="30000" dirty="0" smtClean="0">
                <a:hlinkClick r:id="rId7"/>
              </a:rPr>
              <a:t>[2]</a:t>
            </a:r>
            <a:r>
              <a:rPr lang="ru-RU" dirty="0" smtClean="0"/>
              <a:t> — </a:t>
            </a:r>
            <a:r>
              <a:rPr lang="ru-RU" dirty="0" smtClean="0">
                <a:hlinkClick r:id="rId8" tooltip="14 апреля"/>
              </a:rPr>
              <a:t>14 апреля</a:t>
            </a:r>
            <a:r>
              <a:rPr lang="ru-RU" dirty="0" smtClean="0"/>
              <a:t> </a:t>
            </a:r>
            <a:r>
              <a:rPr lang="ru-RU" dirty="0" smtClean="0">
                <a:hlinkClick r:id="rId9" tooltip="1930"/>
              </a:rPr>
              <a:t>1930</a:t>
            </a:r>
            <a:r>
              <a:rPr lang="ru-RU" dirty="0" smtClean="0"/>
              <a:t>, </a:t>
            </a:r>
            <a:r>
              <a:rPr lang="ru-RU" dirty="0" smtClean="0">
                <a:hlinkClick r:id="rId10" tooltip="Москва"/>
              </a:rPr>
              <a:t>Москва</a:t>
            </a:r>
            <a:r>
              <a:rPr lang="ru-RU" dirty="0" smtClean="0"/>
              <a:t>) — </a:t>
            </a:r>
            <a:r>
              <a:rPr lang="ru-RU" dirty="0" smtClean="0">
                <a:hlinkClick r:id="rId11" tooltip="Русский язык"/>
              </a:rPr>
              <a:t>русский</a:t>
            </a:r>
            <a:r>
              <a:rPr lang="ru-RU" dirty="0" smtClean="0"/>
              <a:t> </a:t>
            </a:r>
            <a:r>
              <a:rPr lang="ru-RU" dirty="0" smtClean="0">
                <a:hlinkClick r:id="rId12" tooltip="СССР"/>
              </a:rPr>
              <a:t>советский</a:t>
            </a:r>
            <a:r>
              <a:rPr lang="ru-RU" dirty="0" smtClean="0"/>
              <a:t> </a:t>
            </a:r>
            <a:r>
              <a:rPr lang="ru-RU" dirty="0" smtClean="0">
                <a:hlinkClick r:id="rId13" tooltip="Поэт"/>
              </a:rPr>
              <a:t>поэт</a:t>
            </a:r>
            <a:r>
              <a:rPr lang="ru-RU" dirty="0" smtClean="0"/>
              <a:t>. </a:t>
            </a:r>
            <a:r>
              <a:rPr lang="ru-RU" dirty="0" smtClean="0">
                <a:hlinkClick r:id="rId14" tooltip="Футурист"/>
              </a:rPr>
              <a:t>Футурист</a:t>
            </a:r>
            <a:r>
              <a:rPr lang="ru-RU" dirty="0" smtClean="0"/>
              <a:t>. Один из крупнейших поэтов XX века</a:t>
            </a:r>
            <a:r>
              <a:rPr lang="ru-RU" baseline="30000" dirty="0" smtClean="0">
                <a:hlinkClick r:id="rId7"/>
              </a:rPr>
              <a:t>[6][7]</a:t>
            </a:r>
            <a:r>
              <a:rPr lang="ru-RU" dirty="0" smtClean="0"/>
              <a:t>. </a:t>
            </a:r>
          </a:p>
          <a:p>
            <a:pPr rtl="0"/>
            <a:r>
              <a:rPr lang="ru-RU" dirty="0" smtClean="0"/>
              <a:t>Помимо поэзии ярко проявил себя как </a:t>
            </a:r>
            <a:r>
              <a:rPr lang="ru-RU" dirty="0" smtClean="0">
                <a:hlinkClick r:id="rId15" tooltip="Драматург"/>
              </a:rPr>
              <a:t>драматург</a:t>
            </a:r>
            <a:r>
              <a:rPr lang="ru-RU" dirty="0" smtClean="0"/>
              <a:t>, </a:t>
            </a:r>
            <a:r>
              <a:rPr lang="ru-RU" dirty="0" smtClean="0">
                <a:hlinkClick r:id="rId16" tooltip="Киносценарист"/>
              </a:rPr>
              <a:t>киносценарист</a:t>
            </a:r>
            <a:r>
              <a:rPr lang="ru-RU" dirty="0" smtClean="0"/>
              <a:t>, </a:t>
            </a:r>
            <a:r>
              <a:rPr lang="ru-RU" dirty="0" smtClean="0">
                <a:hlinkClick r:id="rId17" tooltip="Кинорежиссёр"/>
              </a:rPr>
              <a:t>кинорежиссёр</a:t>
            </a:r>
            <a:r>
              <a:rPr lang="ru-RU" dirty="0" smtClean="0"/>
              <a:t>, </a:t>
            </a:r>
            <a:r>
              <a:rPr lang="ru-RU" dirty="0" smtClean="0">
                <a:hlinkClick r:id="rId18" tooltip="Киноактёр"/>
              </a:rPr>
              <a:t>киноактёр</a:t>
            </a:r>
            <a:r>
              <a:rPr lang="ru-RU" dirty="0" smtClean="0"/>
              <a:t>, </a:t>
            </a:r>
            <a:r>
              <a:rPr lang="ru-RU" dirty="0" smtClean="0">
                <a:hlinkClick r:id="rId19" tooltip="Художник"/>
              </a:rPr>
              <a:t>художник</a:t>
            </a:r>
            <a:r>
              <a:rPr lang="ru-RU" dirty="0" smtClean="0"/>
              <a:t>, </a:t>
            </a:r>
            <a:r>
              <a:rPr lang="ru-RU" dirty="0" smtClean="0">
                <a:hlinkClick r:id="rId20" tooltip="Редактор"/>
              </a:rPr>
              <a:t>редактор</a:t>
            </a:r>
            <a:r>
              <a:rPr lang="ru-RU" dirty="0" smtClean="0"/>
              <a:t> журналов «</a:t>
            </a:r>
            <a:r>
              <a:rPr lang="ru-RU" dirty="0" smtClean="0">
                <a:hlinkClick r:id="rId21" tooltip="ЛЕФ (журнал)"/>
              </a:rPr>
              <a:t>ЛЕФ</a:t>
            </a:r>
            <a:r>
              <a:rPr lang="ru-RU" dirty="0" smtClean="0"/>
              <a:t>» («Левый фронт»), «</a:t>
            </a:r>
            <a:r>
              <a:rPr lang="ru-RU" dirty="0" smtClean="0">
                <a:hlinkClick r:id="rId22" tooltip="Новый ЛЕФ (журнал)"/>
              </a:rPr>
              <a:t>Новый ЛЕФ</a:t>
            </a:r>
            <a:r>
              <a:rPr lang="ru-RU" dirty="0" smtClean="0"/>
              <a:t>». </a:t>
            </a:r>
          </a:p>
          <a:p>
            <a:r>
              <a:rPr lang="ru-RU" b="1" dirty="0" err="1" smtClean="0"/>
              <a:t>Бори́с</a:t>
            </a:r>
            <a:r>
              <a:rPr lang="ru-RU" b="1" dirty="0" smtClean="0"/>
              <a:t> </a:t>
            </a:r>
            <a:r>
              <a:rPr lang="ru-RU" b="1" dirty="0" err="1" smtClean="0"/>
              <a:t>Миха́йлович</a:t>
            </a:r>
            <a:r>
              <a:rPr lang="ru-RU" b="1" dirty="0" smtClean="0"/>
              <a:t> </a:t>
            </a:r>
            <a:r>
              <a:rPr lang="ru-RU" b="1" dirty="0" err="1" smtClean="0"/>
              <a:t>Кусто́диев</a:t>
            </a:r>
            <a:r>
              <a:rPr lang="ru-RU" dirty="0" smtClean="0"/>
              <a:t> (23 февраля (</a:t>
            </a:r>
            <a:r>
              <a:rPr lang="ru-RU" dirty="0" smtClean="0">
                <a:hlinkClick r:id="rId23" tooltip="7 марта"/>
              </a:rPr>
              <a:t>7 марта</a:t>
            </a:r>
            <a:r>
              <a:rPr lang="ru-RU" dirty="0" smtClean="0"/>
              <a:t>) </a:t>
            </a:r>
            <a:r>
              <a:rPr lang="ru-RU" dirty="0" smtClean="0">
                <a:hlinkClick r:id="rId24" tooltip="1878 год"/>
              </a:rPr>
              <a:t>1878</a:t>
            </a:r>
            <a:r>
              <a:rPr lang="ru-RU" dirty="0" smtClean="0"/>
              <a:t>, </a:t>
            </a:r>
            <a:r>
              <a:rPr lang="ru-RU" dirty="0" smtClean="0">
                <a:hlinkClick r:id="rId25" tooltip="Астрахань"/>
              </a:rPr>
              <a:t>Астрахань</a:t>
            </a:r>
            <a:r>
              <a:rPr lang="ru-RU" dirty="0" smtClean="0"/>
              <a:t> — </a:t>
            </a:r>
            <a:r>
              <a:rPr lang="ru-RU" dirty="0" smtClean="0">
                <a:hlinkClick r:id="rId26" tooltip="26 мая"/>
              </a:rPr>
              <a:t>26 мая</a:t>
            </a:r>
            <a:r>
              <a:rPr lang="ru-RU" dirty="0" smtClean="0"/>
              <a:t> </a:t>
            </a:r>
            <a:r>
              <a:rPr lang="ru-RU" dirty="0" smtClean="0">
                <a:hlinkClick r:id="rId27" tooltip="1927"/>
              </a:rPr>
              <a:t>1927</a:t>
            </a:r>
            <a:r>
              <a:rPr lang="ru-RU" dirty="0" smtClean="0"/>
              <a:t>, </a:t>
            </a:r>
            <a:r>
              <a:rPr lang="ru-RU" dirty="0" smtClean="0">
                <a:hlinkClick r:id="rId28" tooltip="Ленинград"/>
              </a:rPr>
              <a:t>Ленинград</a:t>
            </a:r>
            <a:r>
              <a:rPr lang="ru-RU" dirty="0" smtClean="0"/>
              <a:t>) — русский советский </a:t>
            </a:r>
            <a:r>
              <a:rPr lang="ru-RU" dirty="0" smtClean="0">
                <a:hlinkClick r:id="rId19" tooltip="Художник"/>
              </a:rPr>
              <a:t>художник</a:t>
            </a:r>
            <a:r>
              <a:rPr lang="ru-RU" dirty="0" smtClean="0"/>
              <a:t>. Академик живописи (1909). Член </a:t>
            </a:r>
            <a:r>
              <a:rPr lang="ru-RU" dirty="0" smtClean="0">
                <a:hlinkClick r:id="rId29" tooltip="АХРР"/>
              </a:rPr>
              <a:t>Ассоциации художников революционной России</a:t>
            </a:r>
            <a:r>
              <a:rPr lang="ru-RU" dirty="0" smtClean="0"/>
              <a:t> (с 1923 года). Портретист, театральный художник, декоратор</a:t>
            </a:r>
          </a:p>
          <a:p>
            <a:r>
              <a:rPr lang="ru-RU" b="1" dirty="0" err="1" smtClean="0"/>
              <a:t>Алекса́ндр</a:t>
            </a:r>
            <a:r>
              <a:rPr lang="ru-RU" b="1" dirty="0" smtClean="0"/>
              <a:t> </a:t>
            </a:r>
            <a:r>
              <a:rPr lang="ru-RU" b="1" dirty="0" err="1" smtClean="0"/>
              <a:t>Миха́йлович</a:t>
            </a:r>
            <a:r>
              <a:rPr lang="ru-RU" b="1" dirty="0" smtClean="0"/>
              <a:t> </a:t>
            </a:r>
            <a:r>
              <a:rPr lang="ru-RU" b="1" dirty="0" err="1" smtClean="0"/>
              <a:t>Ро́дченко</a:t>
            </a:r>
            <a:r>
              <a:rPr lang="ru-RU" dirty="0" smtClean="0"/>
              <a:t> (23 ноября (</a:t>
            </a:r>
            <a:r>
              <a:rPr lang="ru-RU" dirty="0" smtClean="0">
                <a:hlinkClick r:id="rId30" tooltip="5 декабря"/>
              </a:rPr>
              <a:t>5 декабря</a:t>
            </a:r>
            <a:r>
              <a:rPr lang="ru-RU" dirty="0" smtClean="0"/>
              <a:t>) </a:t>
            </a:r>
            <a:r>
              <a:rPr lang="ru-RU" dirty="0" smtClean="0">
                <a:hlinkClick r:id="rId31" tooltip="1891 год"/>
              </a:rPr>
              <a:t>1891 года</a:t>
            </a:r>
            <a:r>
              <a:rPr lang="ru-RU" dirty="0" smtClean="0"/>
              <a:t>, </a:t>
            </a:r>
            <a:r>
              <a:rPr lang="ru-RU" dirty="0" smtClean="0">
                <a:hlinkClick r:id="rId32" tooltip="Санкт-Петербург"/>
              </a:rPr>
              <a:t>Санкт-Петербург</a:t>
            </a:r>
            <a:r>
              <a:rPr lang="ru-RU" dirty="0" smtClean="0"/>
              <a:t> — </a:t>
            </a:r>
            <a:r>
              <a:rPr lang="ru-RU" dirty="0" smtClean="0">
                <a:hlinkClick r:id="rId33" tooltip="3 декабря"/>
              </a:rPr>
              <a:t>3 декабря</a:t>
            </a:r>
            <a:r>
              <a:rPr lang="ru-RU" dirty="0" smtClean="0"/>
              <a:t> </a:t>
            </a:r>
            <a:r>
              <a:rPr lang="ru-RU" dirty="0" smtClean="0">
                <a:hlinkClick r:id="rId34" tooltip="1956"/>
              </a:rPr>
              <a:t>1956</a:t>
            </a:r>
            <a:r>
              <a:rPr lang="ru-RU" dirty="0" smtClean="0"/>
              <a:t>, </a:t>
            </a:r>
            <a:r>
              <a:rPr lang="ru-RU" dirty="0" smtClean="0">
                <a:hlinkClick r:id="rId10" tooltip="Москва"/>
              </a:rPr>
              <a:t>Москва</a:t>
            </a:r>
            <a:r>
              <a:rPr lang="ru-RU" dirty="0" smtClean="0"/>
              <a:t>) — русский советский живописец, график, </a:t>
            </a:r>
            <a:r>
              <a:rPr lang="ru-RU" dirty="0" smtClean="0">
                <a:hlinkClick r:id="rId35" tooltip="Плакат"/>
              </a:rPr>
              <a:t>плакатист</a:t>
            </a:r>
            <a:r>
              <a:rPr lang="ru-RU" dirty="0" smtClean="0"/>
              <a:t>, </a:t>
            </a:r>
            <a:r>
              <a:rPr lang="ru-RU" dirty="0" smtClean="0">
                <a:hlinkClick r:id="rId36" tooltip="Скульптор"/>
              </a:rPr>
              <a:t>скульптор</a:t>
            </a:r>
            <a:r>
              <a:rPr lang="ru-RU" dirty="0" smtClean="0"/>
              <a:t>, </a:t>
            </a:r>
            <a:r>
              <a:rPr lang="ru-RU" dirty="0" smtClean="0">
                <a:hlinkClick r:id="rId37" tooltip="Фотограф"/>
              </a:rPr>
              <a:t>фотограф</a:t>
            </a:r>
            <a:r>
              <a:rPr lang="ru-RU" dirty="0" smtClean="0"/>
              <a:t>, </a:t>
            </a:r>
            <a:r>
              <a:rPr lang="ru-RU" dirty="0" smtClean="0">
                <a:hlinkClick r:id="rId19" tooltip="Художник"/>
              </a:rPr>
              <a:t>художник</a:t>
            </a:r>
            <a:r>
              <a:rPr lang="ru-RU" dirty="0" smtClean="0"/>
              <a:t> </a:t>
            </a:r>
            <a:r>
              <a:rPr lang="ru-RU" dirty="0" smtClean="0">
                <a:hlinkClick r:id="rId38" tooltip="Театр"/>
              </a:rPr>
              <a:t>театра</a:t>
            </a:r>
            <a:r>
              <a:rPr lang="ru-RU" dirty="0" smtClean="0"/>
              <a:t> и </a:t>
            </a:r>
            <a:r>
              <a:rPr lang="ru-RU" dirty="0" smtClean="0">
                <a:hlinkClick r:id="rId39" tooltip="Киноискусство"/>
              </a:rPr>
              <a:t>кино</a:t>
            </a:r>
            <a:r>
              <a:rPr lang="ru-RU" dirty="0" smtClean="0"/>
              <a:t>. Один из основоположников </a:t>
            </a:r>
            <a:r>
              <a:rPr lang="ru-RU" dirty="0" smtClean="0">
                <a:hlinkClick r:id="rId40" tooltip="Конструктивизм (искусство)"/>
              </a:rPr>
              <a:t>конструктивизма</a:t>
            </a:r>
            <a:r>
              <a:rPr lang="ru-RU" dirty="0" smtClean="0"/>
              <a:t>, родоначальник </a:t>
            </a:r>
            <a:r>
              <a:rPr lang="ru-RU" dirty="0" smtClean="0">
                <a:hlinkClick r:id="rId41" tooltip="Дизайн"/>
              </a:rPr>
              <a:t>дизайна</a:t>
            </a:r>
            <a:r>
              <a:rPr lang="ru-RU" dirty="0" smtClean="0"/>
              <a:t> и </a:t>
            </a:r>
            <a:r>
              <a:rPr lang="ru-RU" dirty="0" smtClean="0">
                <a:hlinkClick r:id="rId42" tooltip="Реклама"/>
              </a:rPr>
              <a:t>рекламы</a:t>
            </a:r>
            <a:r>
              <a:rPr lang="ru-RU" dirty="0" smtClean="0"/>
              <a:t> в </a:t>
            </a:r>
            <a:r>
              <a:rPr lang="ru-RU" dirty="0" smtClean="0">
                <a:hlinkClick r:id="rId12" tooltip="СССР"/>
              </a:rPr>
              <a:t>СССР</a:t>
            </a:r>
            <a:r>
              <a:rPr lang="ru-RU" dirty="0" smtClean="0"/>
              <a:t>, один из представителей фотографии </a:t>
            </a:r>
            <a:r>
              <a:rPr lang="ru-RU" dirty="0" smtClean="0">
                <a:hlinkClick r:id="rId43" tooltip="Новое видение (фотография)"/>
              </a:rPr>
              <a:t>Нового </a:t>
            </a:r>
            <a:r>
              <a:rPr lang="ru-RU" dirty="0" err="1" smtClean="0">
                <a:hlinkClick r:id="rId43" tooltip="Новое видение (фотография)"/>
              </a:rPr>
              <a:t>ви́дения</a:t>
            </a:r>
            <a:r>
              <a:rPr lang="ru-RU" dirty="0" smtClean="0"/>
              <a:t>. Работал совместно со своей женой, художником-дизайнером </a:t>
            </a:r>
            <a:r>
              <a:rPr lang="ru-RU" dirty="0" smtClean="0">
                <a:hlinkClick r:id="rId44" tooltip="Степанова, Варвара Фёдоровна"/>
              </a:rPr>
              <a:t>Варварой Степановой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57E3-87D0-4BFA-AB56-F5B46E1C7B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43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57E3-87D0-4BFA-AB56-F5B46E1C7B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13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31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2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6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7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0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84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45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5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0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9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78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E934-5196-4DFF-8C2C-F2E1991E4C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4568-86E4-43F0-B2C1-E6CB77A95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40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384" y="1368987"/>
            <a:ext cx="9144000" cy="303099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Проект 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Тема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b="1" i="1" dirty="0"/>
              <a:t>«Профессия </a:t>
            </a:r>
            <a:r>
              <a:rPr lang="ru-RU" b="1" i="1" dirty="0" smtClean="0"/>
              <a:t>моего папы - мастер </a:t>
            </a:r>
            <a:r>
              <a:rPr lang="ru-RU" b="1" i="1" dirty="0"/>
              <a:t>по производству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изделий наружной рекламы»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8657" y="474503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/>
              <a:t>Работу выполнила</a:t>
            </a:r>
          </a:p>
          <a:p>
            <a:pPr algn="r"/>
            <a:r>
              <a:rPr lang="ru-RU" b="1" dirty="0"/>
              <a:t>Ученица 3 «В» класса</a:t>
            </a:r>
          </a:p>
          <a:p>
            <a:pPr algn="r"/>
            <a:r>
              <a:rPr lang="ru-RU" b="1" dirty="0"/>
              <a:t>МБОУ СШ №45</a:t>
            </a:r>
          </a:p>
          <a:p>
            <a:pPr algn="r"/>
            <a:r>
              <a:rPr lang="ru-RU" b="1" dirty="0" err="1"/>
              <a:t>Сдобникова</a:t>
            </a:r>
            <a:r>
              <a:rPr lang="ru-RU" b="1" dirty="0"/>
              <a:t> Виолетта</a:t>
            </a:r>
          </a:p>
        </p:txBody>
      </p:sp>
    </p:spTree>
    <p:extLst>
      <p:ext uri="{BB962C8B-B14F-4D97-AF65-F5344CB8AC3E}">
        <p14:creationId xmlns="" xmlns:p14="http://schemas.microsoft.com/office/powerpoint/2010/main" val="7695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Перспектива –открыть свое дело!</a:t>
            </a:r>
            <a:endParaRPr lang="ru-RU" dirty="0"/>
          </a:p>
        </p:txBody>
      </p:sp>
      <p:pic>
        <p:nvPicPr>
          <p:cNvPr id="4" name="Объект 3" descr="D:\Users\VEZaseeva\Мои рисунки\Работа Димы\1dbc6ee6-7400-42f6-a7c5-130c4a189a7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2" y="2123509"/>
            <a:ext cx="3677491" cy="4201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0839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подарочки от папы</a:t>
            </a:r>
            <a:endParaRPr lang="ru-RU" dirty="0"/>
          </a:p>
        </p:txBody>
      </p:sp>
      <p:pic>
        <p:nvPicPr>
          <p:cNvPr id="4" name="Объект 3" descr="D:\Users\VEZaseeva\Мои рисунки\Работа Димы\5ee805bf-5821-4e82-9c22-76d7f52a8e4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5" y="2732314"/>
            <a:ext cx="2759652" cy="306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VEZaseeva\Мои рисунки\Работа Димы\631bd45b-f85f-4231-bbf7-ec79dbd5897d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48" y="1798229"/>
            <a:ext cx="3886065" cy="23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VEZaseeva\Мои рисунки\Работа Димы\08874361-9f79-4c90-aa47-27fa6ac1d2bd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3080657"/>
            <a:ext cx="4049485" cy="2715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8151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Мебель для игрушек</a:t>
            </a:r>
            <a:endParaRPr lang="ru-RU" b="1" dirty="0"/>
          </a:p>
        </p:txBody>
      </p:sp>
      <p:pic>
        <p:nvPicPr>
          <p:cNvPr id="4" name="Объект 3" descr="D:\Users\VEZaseeva\Мои рисунки\Работа Димы\IMG-28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9" y="1371304"/>
            <a:ext cx="3805747" cy="285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VEZaseeva\Мои рисунки\Работа Димы\IMG-281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72" y="3623785"/>
            <a:ext cx="3758928" cy="321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VEZaseeva\Мои рисунки\Работа Димы\IMG-28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0450"/>
            <a:ext cx="3044271" cy="324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VEZaseeva\Мои рисунки\Работа Димы\IMG-280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10" y="2230937"/>
            <a:ext cx="3194504" cy="3984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5328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 бабушки в  начальной школе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71" y="2501218"/>
            <a:ext cx="1719434" cy="2292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10" y="1838978"/>
            <a:ext cx="2481943" cy="3309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06" y="1367430"/>
            <a:ext cx="2756807" cy="3675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57" y="2066985"/>
            <a:ext cx="3804326" cy="28532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98" y="3694339"/>
            <a:ext cx="3831772" cy="2873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7" y="1616384"/>
            <a:ext cx="4158343" cy="3118757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6" y="4613777"/>
            <a:ext cx="2605855" cy="1954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958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Профессия интересная </a:t>
            </a:r>
          </a:p>
          <a:p>
            <a:r>
              <a:rPr lang="ru-RU" dirty="0" smtClean="0"/>
              <a:t>Профессия доступна для любого при желании</a:t>
            </a:r>
          </a:p>
          <a:p>
            <a:r>
              <a:rPr lang="ru-RU" dirty="0" smtClean="0"/>
              <a:t>Профессия </a:t>
            </a:r>
            <a:r>
              <a:rPr lang="ru-RU" dirty="0" smtClean="0"/>
              <a:t>разнообразная </a:t>
            </a:r>
            <a:endParaRPr lang="ru-RU" dirty="0" smtClean="0"/>
          </a:p>
          <a:p>
            <a:r>
              <a:rPr lang="ru-RU" dirty="0" smtClean="0"/>
              <a:t>Профессия делает мир вокруг ярче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7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 smtClean="0"/>
              <a:t>проекта: </a:t>
            </a:r>
            <a:r>
              <a:rPr lang="ru-RU" dirty="0" smtClean="0"/>
              <a:t>у</a:t>
            </a:r>
            <a:r>
              <a:rPr lang="ru-RU" dirty="0" smtClean="0"/>
              <a:t>знать </a:t>
            </a:r>
            <a:r>
              <a:rPr lang="ru-RU" dirty="0" smtClean="0"/>
              <a:t>подробнее о профессии моего папы.</a:t>
            </a:r>
            <a:endParaRPr lang="ru-RU" dirty="0" smtClean="0"/>
          </a:p>
          <a:p>
            <a:r>
              <a:rPr lang="ru-RU" dirty="0" smtClean="0"/>
              <a:t>Задачи: </a:t>
            </a:r>
            <a:r>
              <a:rPr lang="ru-RU" dirty="0" smtClean="0"/>
              <a:t>расширить представления о профессии папы, рассказать об особенностях данной профессии, развить к ней </a:t>
            </a:r>
            <a:r>
              <a:rPr lang="ru-RU" dirty="0" smtClean="0"/>
              <a:t>интерес.</a:t>
            </a:r>
            <a:endParaRPr lang="ru-RU" dirty="0" smtClean="0"/>
          </a:p>
          <a:p>
            <a:r>
              <a:rPr lang="ru-RU" dirty="0" smtClean="0"/>
              <a:t>Актуальность</a:t>
            </a:r>
            <a:r>
              <a:rPr lang="ru-RU" dirty="0" smtClean="0"/>
              <a:t>: </a:t>
            </a:r>
            <a:r>
              <a:rPr lang="ru-RU" dirty="0" smtClean="0"/>
              <a:t>редкая </a:t>
            </a:r>
            <a:r>
              <a:rPr lang="ru-RU" dirty="0" smtClean="0"/>
              <a:t>интересная профессия.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507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6" y="1089932"/>
            <a:ext cx="3263503" cy="4351338"/>
          </a:xfrm>
        </p:spPr>
      </p:pic>
      <p:sp>
        <p:nvSpPr>
          <p:cNvPr id="4" name="TextBox 3"/>
          <p:cNvSpPr txBox="1"/>
          <p:nvPr/>
        </p:nvSpPr>
        <p:spPr>
          <a:xfrm>
            <a:off x="4833257" y="1317171"/>
            <a:ext cx="48918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Сдобников   Дмитрий</a:t>
            </a:r>
          </a:p>
          <a:p>
            <a:r>
              <a:rPr lang="ru-RU" sz="2000" b="1" dirty="0" smtClean="0"/>
              <a:t>13.01.1986 г.р.</a:t>
            </a:r>
          </a:p>
          <a:p>
            <a:r>
              <a:rPr lang="ru-RU" sz="2000" b="1" dirty="0" smtClean="0"/>
              <a:t>Родился в </a:t>
            </a:r>
            <a:r>
              <a:rPr lang="ru-RU" sz="2000" b="1" dirty="0" err="1" smtClean="0"/>
              <a:t>г.Рига</a:t>
            </a:r>
            <a:r>
              <a:rPr lang="ru-RU" sz="2000" b="1" dirty="0" smtClean="0"/>
              <a:t> (Латвия).</a:t>
            </a:r>
          </a:p>
          <a:p>
            <a:r>
              <a:rPr lang="ru-RU" sz="2000" b="1" dirty="0" smtClean="0"/>
              <a:t>В Россию приехал по студенческой </a:t>
            </a:r>
            <a:r>
              <a:rPr lang="ru-RU" sz="2000" b="1" dirty="0" err="1" smtClean="0"/>
              <a:t>ВИЗе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Учился с 2004 года по 2010 год в Тверском</a:t>
            </a:r>
          </a:p>
          <a:p>
            <a:r>
              <a:rPr lang="ru-RU" sz="2000" b="1" dirty="0" smtClean="0"/>
              <a:t> Государственном Университете</a:t>
            </a:r>
          </a:p>
          <a:p>
            <a:r>
              <a:rPr lang="ru-RU" sz="2000" b="1" dirty="0" smtClean="0"/>
              <a:t> Физико-математический факультет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490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Мастер по производству изделий наружной </a:t>
            </a:r>
            <a:r>
              <a:rPr lang="ru-RU" dirty="0" smtClean="0"/>
              <a:t>рекламы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D:\Users\VEZaseeva\Мои рисунки\Работа Димы\85a309b1-dadd-40c9-9885-e315060ab0eb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41" y="504983"/>
            <a:ext cx="2917190" cy="104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41" y="2612134"/>
            <a:ext cx="2864359" cy="381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47" y="2353556"/>
            <a:ext cx="3285753" cy="4381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9" y="2292095"/>
            <a:ext cx="3179701" cy="4239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94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Наклейки на автомобили</a:t>
            </a:r>
            <a:endParaRPr lang="ru-RU" b="1" dirty="0"/>
          </a:p>
        </p:txBody>
      </p:sp>
      <p:pic>
        <p:nvPicPr>
          <p:cNvPr id="4" name="Объект 3" descr="D:\Users\VEZaseeva\Мои рисунки\Работа Димы\96d47685-2c99-4a49-accd-9934ed162f3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08" y="1953988"/>
            <a:ext cx="4574278" cy="312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VEZaseeva\Мои рисунки\Работа Димы\9be3c917-8ae2-4416-a092-b56a0309d44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6" y="2213973"/>
            <a:ext cx="4834391" cy="354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2157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Users\VEZaseeva\Мои рисунки\Работа Димы\IMG-277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2" y="365125"/>
            <a:ext cx="3820886" cy="2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VEZaseeva\Мои рисунки\Работа Димы\IMG-2771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56" y="547823"/>
            <a:ext cx="4927373" cy="32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VEZaseeva\Мои рисунки\Работа Димы\IMG-2770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27" y="3074261"/>
            <a:ext cx="3056268" cy="34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VEZaseeva\Мои рисунки\Работа Димы\IMG-2773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8" y="4006623"/>
            <a:ext cx="4005943" cy="248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128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</a:t>
            </a:r>
            <a:r>
              <a:rPr lang="ru-RU" b="1" dirty="0" smtClean="0"/>
              <a:t>советское время наружной </a:t>
            </a:r>
            <a:r>
              <a:rPr lang="ru-RU" b="1" dirty="0"/>
              <a:t>рекламой занимались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6146"/>
            <a:ext cx="1831132" cy="2520268"/>
          </a:xfrm>
        </p:spPr>
      </p:pic>
      <p:sp>
        <p:nvSpPr>
          <p:cNvPr id="5" name="TextBox 4"/>
          <p:cNvSpPr txBox="1"/>
          <p:nvPr/>
        </p:nvSpPr>
        <p:spPr>
          <a:xfrm>
            <a:off x="956913" y="3907971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Владимир Владимирович</a:t>
            </a:r>
          </a:p>
          <a:p>
            <a:pPr algn="ctr"/>
            <a:r>
              <a:rPr lang="ru-RU" sz="1000" dirty="0" smtClean="0"/>
              <a:t>Маяковский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9" y="4524150"/>
            <a:ext cx="1649209" cy="2070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57" y="1574406"/>
            <a:ext cx="1905000" cy="2733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9120" y="4324095"/>
            <a:ext cx="1257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Борис Михайлович </a:t>
            </a:r>
          </a:p>
          <a:p>
            <a:pPr algn="ctr"/>
            <a:r>
              <a:rPr lang="ru-RU" sz="1000" dirty="0" smtClean="0"/>
              <a:t>Кустодиев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0" y="4724205"/>
            <a:ext cx="1409700" cy="1987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51" y="1266146"/>
            <a:ext cx="1863646" cy="2520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44849" y="3923985"/>
            <a:ext cx="243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Александр Михайлович </a:t>
            </a:r>
          </a:p>
          <a:p>
            <a:pPr algn="ctr"/>
            <a:r>
              <a:rPr lang="ru-RU" sz="1000" dirty="0" smtClean="0"/>
              <a:t>Родченко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45" y="4418472"/>
            <a:ext cx="1580855" cy="2281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788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Качества и знания для данной профессии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Любое образование</a:t>
            </a:r>
          </a:p>
          <a:p>
            <a:r>
              <a:rPr lang="ru-RU" dirty="0" smtClean="0"/>
              <a:t>Умение рисовать</a:t>
            </a:r>
          </a:p>
          <a:p>
            <a:r>
              <a:rPr lang="ru-RU" dirty="0" smtClean="0"/>
              <a:t>Хорошее воображение</a:t>
            </a:r>
          </a:p>
          <a:p>
            <a:r>
              <a:rPr lang="ru-RU" dirty="0" smtClean="0"/>
              <a:t>Знание компьютерных программ </a:t>
            </a:r>
          </a:p>
          <a:p>
            <a:r>
              <a:rPr lang="ru-RU" dirty="0" smtClean="0"/>
              <a:t>Трудолюбие</a:t>
            </a:r>
          </a:p>
          <a:p>
            <a:r>
              <a:rPr lang="ru-RU" dirty="0" smtClean="0"/>
              <a:t>Золотые руки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929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Минусы данной профессии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короткие </a:t>
            </a:r>
            <a:r>
              <a:rPr lang="ru-RU" dirty="0"/>
              <a:t>сроки на выполнение больших заказов, </a:t>
            </a:r>
            <a:endParaRPr lang="ru-RU" dirty="0" smtClean="0"/>
          </a:p>
          <a:p>
            <a:r>
              <a:rPr lang="ru-RU" dirty="0" smtClean="0"/>
              <a:t>установка </a:t>
            </a:r>
            <a:r>
              <a:rPr lang="ru-RU" dirty="0"/>
              <a:t>вывесок в любую погоду, </a:t>
            </a:r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на высоте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ненормированный рабочий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3310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192</Words>
  <Application>Microsoft Office PowerPoint</Application>
  <PresentationFormat>Произвольный</PresentationFormat>
  <Paragraphs>53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 Тема: «Профессия моего папы - мастер по производству  изделий наружной рекламы»</vt:lpstr>
      <vt:lpstr>Слайд 2</vt:lpstr>
      <vt:lpstr>Слайд 3</vt:lpstr>
      <vt:lpstr>Слайд 4</vt:lpstr>
      <vt:lpstr>Наклейки на автомобили</vt:lpstr>
      <vt:lpstr>Слайд 6</vt:lpstr>
      <vt:lpstr>В советское время наружной рекламой занимались</vt:lpstr>
      <vt:lpstr>Качества и знания для данной профессии</vt:lpstr>
      <vt:lpstr>Минусы данной профессии</vt:lpstr>
      <vt:lpstr>Перспектива –открыть свое дело!</vt:lpstr>
      <vt:lpstr>Мои подарочки от папы</vt:lpstr>
      <vt:lpstr>Мебель для игрушек</vt:lpstr>
      <vt:lpstr>У бабушки в  начальной школе</vt:lpstr>
      <vt:lpstr>Вывод: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Тема: «Профессия - Мастер по производству  изделий наружной рекламы»</dc:title>
  <dc:creator>Засеева Виктория Эдуардовна (Viktoriya Zaseeva)</dc:creator>
  <cp:lastModifiedBy>Пользователь Windows</cp:lastModifiedBy>
  <cp:revision>13</cp:revision>
  <dcterms:created xsi:type="dcterms:W3CDTF">2019-02-21T14:13:13Z</dcterms:created>
  <dcterms:modified xsi:type="dcterms:W3CDTF">2019-03-09T13:25:49Z</dcterms:modified>
</cp:coreProperties>
</file>