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2" r:id="rId2"/>
    <p:sldId id="353" r:id="rId3"/>
    <p:sldId id="256" r:id="rId4"/>
    <p:sldId id="257" r:id="rId5"/>
    <p:sldId id="272" r:id="rId6"/>
    <p:sldId id="262" r:id="rId7"/>
    <p:sldId id="264" r:id="rId8"/>
    <p:sldId id="258" r:id="rId9"/>
    <p:sldId id="267" r:id="rId10"/>
    <p:sldId id="268" r:id="rId11"/>
    <p:sldId id="269" r:id="rId12"/>
    <p:sldId id="270" r:id="rId13"/>
    <p:sldId id="271" r:id="rId14"/>
    <p:sldId id="354" r:id="rId15"/>
    <p:sldId id="3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89A"/>
    <a:srgbClr val="6F4007"/>
    <a:srgbClr val="DE6A22"/>
    <a:srgbClr val="2296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5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DC9C-40BF-4336-906A-74DC03B0AE1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2848-8FC2-4A9A-9368-F60F742EB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38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29198"/>
            <a:ext cx="9144000" cy="1384995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 февраля – День разгрома советскими войсками немецко-фашистских войск в Сталинградской битве (1943 год)</a:t>
            </a:r>
            <a:endParaRPr lang="ru-RU" sz="28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1384995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23 августа – День разгрома советскими войсками немецко-фашистских войск в Курской битве (1943 год)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1384995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27 января – День полного освобождения Ленинграда от фашистской блокады (1944 год)</a:t>
            </a:r>
            <a:endParaRPr lang="ru-RU" sz="28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1384995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9 мая – День Победы советского народа в Великой Отечественной войне 1941 – 1945 годов (1945 год)</a:t>
            </a:r>
            <a:endParaRPr lang="ru-RU" sz="28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05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0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" y="0"/>
            <a:ext cx="91394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45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884"/>
            <a:ext cx="9144000" cy="1815882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18 АПРЕЛЯ – ДЕНЬ ПОБЕДЫ РУССКИХ ВОИНОВ КНЯЗЯ АЛЕКСАНДРА НЕВСКОГО НАД НЕМЕЦКИМИ РЫЦАРЯМИ НА ЧУДСКОМ ОЗЕРЕ (ЛЕДОВОЕ ПОБОИЩЕ, 1242 ГОД)</a:t>
            </a:r>
            <a:endParaRPr lang="ru-RU" sz="28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144000" cy="2246769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21 СЕНТЯБРЯ – ДЕНЬ ПОБЕДЫ РУССКИХ ПОЛКОВ ВО ГЛАВЕ С ВЕЛИКИМ КНЯЗЕМ ДМИТРИЕМ ДОНСКИМ НАД МОНГОЛО-ТАТАРСКИМИ ВОЙСКАМИ В КУЛИКОВСКОЙ БИТВЕ (1380 ГОД)</a:t>
            </a:r>
            <a:endParaRPr lang="ru-RU" sz="28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1446550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DE6A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DE6A22">
                        <a:shade val="30000"/>
                        <a:satMod val="115000"/>
                      </a:srgbClr>
                    </a:gs>
                    <a:gs pos="50000">
                      <a:srgbClr val="DE6A22">
                        <a:shade val="67500"/>
                        <a:satMod val="115000"/>
                      </a:srgbClr>
                    </a:gs>
                    <a:gs pos="100000">
                      <a:srgbClr val="DE6A2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4 ноября – День народного единства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DE6A22">
                      <a:shade val="30000"/>
                      <a:satMod val="115000"/>
                    </a:srgbClr>
                  </a:gs>
                  <a:gs pos="50000">
                    <a:srgbClr val="DE6A22">
                      <a:shade val="67500"/>
                      <a:satMod val="115000"/>
                    </a:srgbClr>
                  </a:gs>
                  <a:gs pos="100000">
                    <a:srgbClr val="DE6A2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884"/>
            <a:ext cx="9144000" cy="1815882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6F400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F4007">
                        <a:shade val="30000"/>
                        <a:satMod val="115000"/>
                      </a:srgbClr>
                    </a:gs>
                    <a:gs pos="50000">
                      <a:srgbClr val="6F4007">
                        <a:shade val="67500"/>
                        <a:satMod val="115000"/>
                      </a:srgbClr>
                    </a:gs>
                    <a:gs pos="100000">
                      <a:srgbClr val="6F400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24 декабря – День взятия турецкой крепости Измаил русскими войсками под командованием А.В. Суворова (1790 год)</a:t>
            </a:r>
            <a:endParaRPr lang="ru-RU" sz="28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6F4007">
                      <a:shade val="30000"/>
                      <a:satMod val="115000"/>
                    </a:srgbClr>
                  </a:gs>
                  <a:gs pos="50000">
                    <a:srgbClr val="6F4007">
                      <a:shade val="67500"/>
                      <a:satMod val="115000"/>
                    </a:srgbClr>
                  </a:gs>
                  <a:gs pos="100000">
                    <a:srgbClr val="6F400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1815882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8 сентября – День Бородинского сражения русской армии под командованием М.И. Кутузова с французской армией (1812 год)</a:t>
            </a:r>
            <a:endParaRPr lang="ru-RU" sz="28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2677656"/>
          </a:xfrm>
          <a:prstGeom prst="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7 НОЯБРЯ – ДЕНЬ ПРОВЕДЕНИЯ ВОЕННОГО ПАРАДА НА КРАСНОЙ ПЛОЩАДИ В ГОРОДЕ МОСКВЕ В ОЗНАМЕНОВАНИЕ ДВАДЦАТЬ ЧЕТВЕРТОЙ ГОДОВЩИНЫ ВЕЛИКОЙ ОКТЯБРЬСКОЙ СОЦИАЛИСТИЧЕСКОЙ РЕВОЛЮЦИИ (1941 ГОД)</a:t>
            </a:r>
            <a:endParaRPr lang="ru-RU" sz="2800" b="1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1815882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5 декабря – День начала контрнаступления советских войск против немецко-фашистских войск в битве под Москвой (1941 год)</a:t>
            </a:r>
            <a:endParaRPr lang="ru-RU" sz="28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4779</TotalTime>
  <Words>202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татти</dc:creator>
  <cp:lastModifiedBy>1</cp:lastModifiedBy>
  <cp:revision>71</cp:revision>
  <dcterms:modified xsi:type="dcterms:W3CDTF">2019-02-21T06:55:42Z</dcterms:modified>
</cp:coreProperties>
</file>