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9" r:id="rId5"/>
    <p:sldId id="261" r:id="rId6"/>
    <p:sldId id="263" r:id="rId7"/>
    <p:sldId id="265" r:id="rId8"/>
    <p:sldId id="266" r:id="rId9"/>
    <p:sldId id="267" r:id="rId10"/>
    <p:sldId id="269" r:id="rId11"/>
    <p:sldId id="271" r:id="rId12"/>
    <p:sldId id="273" r:id="rId13"/>
    <p:sldId id="275" r:id="rId14"/>
    <p:sldId id="276" r:id="rId15"/>
    <p:sldId id="277" r:id="rId16"/>
    <p:sldId id="279" r:id="rId17"/>
    <p:sldId id="281" r:id="rId18"/>
    <p:sldId id="283" r:id="rId19"/>
    <p:sldId id="285" r:id="rId20"/>
    <p:sldId id="286" r:id="rId21"/>
    <p:sldId id="287" r:id="rId22"/>
    <p:sldId id="289" r:id="rId23"/>
    <p:sldId id="291" r:id="rId24"/>
    <p:sldId id="293" r:id="rId25"/>
    <p:sldId id="295" r:id="rId26"/>
    <p:sldId id="303" r:id="rId27"/>
    <p:sldId id="298" r:id="rId28"/>
    <p:sldId id="299" r:id="rId29"/>
    <p:sldId id="300" r:id="rId30"/>
    <p:sldId id="302" r:id="rId31"/>
    <p:sldId id="301" r:id="rId32"/>
    <p:sldId id="30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87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950228443666766"/>
          <c:y val="1.964222862626141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Подгруппы детей</c:v>
                </c:pt>
              </c:strCache>
            </c:strRef>
          </c:tx>
          <c:explosion val="29"/>
          <c:dPt>
            <c:idx val="0"/>
            <c:bubble3D val="0"/>
            <c:explosion val="53"/>
            <c:spPr>
              <a:solidFill>
                <a:srgbClr val="92D050"/>
              </a:solidFill>
            </c:spPr>
          </c:dPt>
          <c:dPt>
            <c:idx val="1"/>
            <c:bubble3D val="0"/>
            <c:explosion val="23"/>
            <c:spPr>
              <a:solidFill>
                <a:srgbClr val="00B050"/>
              </a:solidFill>
            </c:spPr>
          </c:dPt>
          <c:dPt>
            <c:idx val="2"/>
            <c:bubble3D val="0"/>
            <c:explosion val="41"/>
            <c:spPr>
              <a:solidFill>
                <a:srgbClr val="18723A"/>
              </a:solidFill>
            </c:spPr>
          </c:dPt>
          <c:dPt>
            <c:idx val="3"/>
            <c:bubble3D val="0"/>
            <c:explosion val="74"/>
            <c:spPr>
              <a:solidFill>
                <a:srgbClr val="FF0000"/>
              </a:solidFill>
            </c:spPr>
          </c:dPt>
          <c:dPt>
            <c:idx val="4"/>
            <c:bubble3D val="0"/>
            <c:explosion val="58"/>
            <c:spPr>
              <a:solidFill>
                <a:srgbClr val="C00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Звезды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Непринятые</c:v>
                </c:pt>
                <c:pt idx="4">
                  <c:v>Отвергнутые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Звезды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Непринятые</c:v>
                </c:pt>
                <c:pt idx="4">
                  <c:v>Отвергнутые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Подгруппы детей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Низкая</c:v>
                </c:pt>
                <c:pt idx="1">
                  <c:v>Нормальная</c:v>
                </c:pt>
                <c:pt idx="2">
                  <c:v>Повышенная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Дезадаптация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Подгруппы детей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Звезды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Непринятые</c:v>
                </c:pt>
                <c:pt idx="4">
                  <c:v>Отвергнутые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Нормальный</c:v>
                </c:pt>
                <c:pt idx="2">
                  <c:v>Повышенный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Дезадаптация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Подргуппы детей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18723A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Низкая</c:v>
                </c:pt>
                <c:pt idx="1">
                  <c:v>Нормальная </c:v>
                </c:pt>
                <c:pt idx="2">
                  <c:v>Повышенная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Подгруппы детей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Дезадаптация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Подгруппы детей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Звезды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Непринятые</c:v>
                </c:pt>
                <c:pt idx="4">
                  <c:v>Отвергнутые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Подгруппы детей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Нормальный</c:v>
                </c:pt>
                <c:pt idx="2">
                  <c:v>Повышенный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Подгруппы детей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Подгруппы детей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Дезадаптация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0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9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4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0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2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9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0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6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9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397A-562D-4159-8AFB-EB53BE29A38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DFD1-5167-4802-8B73-4DF46B25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6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ylik.ru/uploads/posts/2015-07/1437570005_vector-school-children-collection-4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" y="2564904"/>
            <a:ext cx="3950137" cy="42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ch4.luninec.edu.by/en/sm_full.aspx?guid=3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10" y="5049044"/>
            <a:ext cx="24479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1904"/>
            <a:ext cx="82296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Психологическое исследование параллели 4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410" y="2924944"/>
            <a:ext cx="4485184" cy="1252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2015- 2016 гг.</a:t>
            </a:r>
            <a:endParaRPr lang="ru-RU" dirty="0"/>
          </a:p>
        </p:txBody>
      </p:sp>
      <p:pic>
        <p:nvPicPr>
          <p:cNvPr id="2054" name="Picture 6" descr="http://4.bp.blogspot.com/-1lvJTU02txk/VheOibolN3I/AAAAAAAAQ8o/qAclqe4GLX8/s1600/min800_pro1_1384292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3216"/>
            <a:ext cx="1763349" cy="1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Тревожность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123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73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Внимание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9862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4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Мотивация к школьному обучению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2423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3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Исследование нравственности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3000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6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virinka/virinka1111/virinka111100251/11325554-cute-schoolboy-and-schoolgirl-School-elements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9"/>
            <a:ext cx="8280920" cy="66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43826"/>
            <a:ext cx="5565304" cy="782960"/>
          </a:xfrm>
        </p:spPr>
        <p:txBody>
          <a:bodyPr/>
          <a:lstStyle/>
          <a:p>
            <a:r>
              <a:rPr lang="ru-RU" dirty="0" smtClean="0"/>
              <a:t>4 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077072"/>
            <a:ext cx="3873116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2015-2016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4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Социометрия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9427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3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Тревожность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7109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0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Внимание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5454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6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Мотивация к школьному обучению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609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6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Исследование нравственности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2975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1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views.123rf.com/images/virinka/virinka1111/virinka111100251/11325554-cute-schoolboy-and-schoolgirl-School-elements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9"/>
            <a:ext cx="8280920" cy="66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2348880"/>
            <a:ext cx="4606280" cy="1470025"/>
          </a:xfrm>
        </p:spPr>
        <p:txBody>
          <a:bodyPr/>
          <a:lstStyle/>
          <a:p>
            <a:r>
              <a:rPr lang="ru-RU" dirty="0" smtClean="0"/>
              <a:t>4 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717032"/>
            <a:ext cx="2768352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2015-2016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virinka/virinka1111/virinka111100251/11325554-cute-schoolboy-and-schoolgirl-School-elements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9"/>
            <a:ext cx="8280920" cy="66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80928"/>
            <a:ext cx="4989240" cy="494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933056"/>
            <a:ext cx="4701208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2015-2016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9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Социометрия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1622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8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Тревожность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881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2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Внимание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990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48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Мотивация к школьному обучению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0413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Исследование нравственности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9525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0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perhanger.ru/upload/iblock/669/6694012c4ef279a9302f7ddcadbd69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4183"/>
            <a:ext cx="8820472" cy="63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7401000" cy="11430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B050"/>
                </a:solidFill>
              </a:rPr>
              <a:t>Рекомендации </a:t>
            </a:r>
            <a:endParaRPr lang="ru-RU" sz="4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underkind-blog.ru/wp-content/uploads/2012/12/stihhi_o_drug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403148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Умение общаться,</a:t>
            </a:r>
            <a:br>
              <a:rPr lang="ru-RU" dirty="0" smtClean="0"/>
            </a:br>
            <a:r>
              <a:rPr lang="ru-RU" dirty="0" smtClean="0"/>
              <a:t>умение дружить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8531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Командообразующие</a:t>
            </a:r>
            <a:r>
              <a:rPr lang="ru-RU" dirty="0" smtClean="0"/>
              <a:t> тренинги</a:t>
            </a:r>
          </a:p>
          <a:p>
            <a:pPr algn="just"/>
            <a:r>
              <a:rPr lang="ru-RU" dirty="0" smtClean="0"/>
              <a:t>Общие проекты</a:t>
            </a:r>
          </a:p>
          <a:p>
            <a:pPr algn="just"/>
            <a:r>
              <a:rPr lang="ru-RU" dirty="0" smtClean="0"/>
              <a:t>Командные соревнования</a:t>
            </a:r>
          </a:p>
          <a:p>
            <a:pPr algn="just"/>
            <a:r>
              <a:rPr lang="ru-RU" dirty="0" smtClean="0"/>
              <a:t>Командная работа</a:t>
            </a:r>
          </a:p>
          <a:p>
            <a:pPr algn="just"/>
            <a:r>
              <a:rPr lang="ru-RU" dirty="0" smtClean="0"/>
              <a:t>Развитие интересов ребенка (кружки, секции, хобби, увлечения)</a:t>
            </a:r>
          </a:p>
          <a:p>
            <a:pPr algn="just"/>
            <a:r>
              <a:rPr lang="ru-RU" dirty="0" smtClean="0"/>
              <a:t>Совместное полезное времяпрепровождение (вечер настольных игр, огонек, экскурсия)</a:t>
            </a:r>
          </a:p>
          <a:p>
            <a:pPr algn="just"/>
            <a:r>
              <a:rPr lang="ru-RU" dirty="0" smtClean="0"/>
              <a:t>Кружок психологии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8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asik.ru/images/fun_pictures_23/short_fun_pict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83" y="3233770"/>
            <a:ext cx="57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Снижение тревожности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Релаксации</a:t>
            </a:r>
          </a:p>
          <a:p>
            <a:r>
              <a:rPr lang="ru-RU" dirty="0" smtClean="0"/>
              <a:t>Повышение уверенности в себе и своих силах</a:t>
            </a:r>
          </a:p>
          <a:p>
            <a:r>
              <a:rPr lang="ru-RU" dirty="0" smtClean="0"/>
              <a:t>Поощрение и поддержка со стороны взрослых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/>
              <a:t>саморегуляции</a:t>
            </a:r>
            <a:endParaRPr lang="ru-RU" dirty="0" smtClean="0"/>
          </a:p>
          <a:p>
            <a:r>
              <a:rPr lang="ru-RU" dirty="0" smtClean="0"/>
              <a:t>Комфортная учебная среда</a:t>
            </a:r>
          </a:p>
          <a:p>
            <a:r>
              <a:rPr lang="ru-RU" dirty="0" smtClean="0"/>
              <a:t>Кружок психологии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980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walldevil.com/wallpapers/a88/star-deco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56" y="3258000"/>
            <a:ext cx="57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Развитие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Комплекс заданий и упражнений</a:t>
            </a:r>
          </a:p>
          <a:p>
            <a:r>
              <a:rPr lang="ru-RU" dirty="0" smtClean="0"/>
              <a:t>Развивающие занятия</a:t>
            </a:r>
          </a:p>
          <a:p>
            <a:r>
              <a:rPr lang="ru-RU" dirty="0" smtClean="0"/>
              <a:t>Подвижные игры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83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Социометрия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0755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8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edpepperwallpaper.com/download.php?res=mood%2FWPJ8QY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00" y="3266593"/>
            <a:ext cx="57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Мотивация к школьному обучению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Творческие задания</a:t>
            </a:r>
          </a:p>
          <a:p>
            <a:r>
              <a:rPr lang="ru-RU" dirty="0" smtClean="0"/>
              <a:t>Исследовательская деятельность</a:t>
            </a:r>
          </a:p>
          <a:p>
            <a:r>
              <a:rPr lang="ru-RU" dirty="0" smtClean="0"/>
              <a:t>Командная работа</a:t>
            </a:r>
          </a:p>
          <a:p>
            <a:r>
              <a:rPr lang="ru-RU" dirty="0" smtClean="0"/>
              <a:t>Проектная деятельность</a:t>
            </a:r>
          </a:p>
          <a:p>
            <a:r>
              <a:rPr lang="ru-RU" dirty="0" smtClean="0"/>
              <a:t>Поощрение и поддержка со стороны взрослых</a:t>
            </a:r>
          </a:p>
          <a:p>
            <a:r>
              <a:rPr lang="ru-RU" dirty="0" smtClean="0"/>
              <a:t>Комфортная учебная среда</a:t>
            </a:r>
          </a:p>
          <a:p>
            <a:r>
              <a:rPr lang="ru-RU" dirty="0" smtClean="0"/>
              <a:t>Кружок психологии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0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allpapers1920.ru/img/picture/Jun/12/571952b2bb07d9881f0e25314304b816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0022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Повышение нравственности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Тематические классные часы</a:t>
            </a:r>
          </a:p>
          <a:p>
            <a:r>
              <a:rPr lang="ru-RU" dirty="0" smtClean="0"/>
              <a:t>Экологические занятия и игры</a:t>
            </a:r>
          </a:p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Творческие задания</a:t>
            </a:r>
          </a:p>
          <a:p>
            <a:r>
              <a:rPr lang="ru-RU" dirty="0" smtClean="0"/>
              <a:t>Поддержка со стороны взрослых</a:t>
            </a:r>
          </a:p>
          <a:p>
            <a:r>
              <a:rPr lang="ru-RU" dirty="0" smtClean="0"/>
              <a:t>Кружок психологии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wallpapersafari.com/32/59/yE3JQ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5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6048672" cy="187220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97152"/>
            <a:ext cx="3528392" cy="168905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i="1" dirty="0" smtClean="0"/>
              <a:t>Педагог- психолог </a:t>
            </a:r>
          </a:p>
          <a:p>
            <a:pPr marL="0" indent="0" algn="ctr">
              <a:buNone/>
            </a:pPr>
            <a:r>
              <a:rPr lang="ru-RU" i="1" dirty="0" smtClean="0"/>
              <a:t>МОУ СОШ № 39, позитивный арт- терапевт</a:t>
            </a:r>
          </a:p>
          <a:p>
            <a:pPr marL="0" indent="0" algn="ctr">
              <a:buNone/>
            </a:pPr>
            <a:r>
              <a:rPr lang="ru-RU" i="1" dirty="0" err="1" smtClean="0"/>
              <a:t>Прудаева</a:t>
            </a:r>
            <a:r>
              <a:rPr lang="ru-RU" i="1" dirty="0" smtClean="0"/>
              <a:t> Валерия Дмитриевна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38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Тревожность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427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31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Внимание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7914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5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Мотивация к школьному обучению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1044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2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Исследование нравственности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0410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virinka/virinka1111/virinka111100251/11325554-cute-schoolboy-and-schoolgirl-School-elements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729"/>
            <a:ext cx="8280920" cy="66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564904"/>
            <a:ext cx="4341168" cy="1143000"/>
          </a:xfrm>
        </p:spPr>
        <p:txBody>
          <a:bodyPr/>
          <a:lstStyle/>
          <a:p>
            <a:r>
              <a:rPr lang="ru-RU" dirty="0" smtClean="0"/>
              <a:t>4 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2020" y="4005064"/>
            <a:ext cx="2520280" cy="532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2015-2016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Социометрия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121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40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193</TotalTime>
  <Words>215</Words>
  <Application>Microsoft Office PowerPoint</Application>
  <PresentationFormat>Экран (4:3)</PresentationFormat>
  <Paragraphs>89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Психологическое исследование параллели 4 классов</vt:lpstr>
      <vt:lpstr>4 А</vt:lpstr>
      <vt:lpstr>Социометрия </vt:lpstr>
      <vt:lpstr>Тревожность </vt:lpstr>
      <vt:lpstr>Внимание </vt:lpstr>
      <vt:lpstr>Мотивация к школьному обучению</vt:lpstr>
      <vt:lpstr>Исследование нравственности</vt:lpstr>
      <vt:lpstr>4 Б</vt:lpstr>
      <vt:lpstr>Социометрия</vt:lpstr>
      <vt:lpstr>Тревожность </vt:lpstr>
      <vt:lpstr>Внимание </vt:lpstr>
      <vt:lpstr>Мотивация к школьному обучению</vt:lpstr>
      <vt:lpstr>Исследование нравственности</vt:lpstr>
      <vt:lpstr>4 В</vt:lpstr>
      <vt:lpstr>Социометрия </vt:lpstr>
      <vt:lpstr>Тревожность</vt:lpstr>
      <vt:lpstr>Внимание</vt:lpstr>
      <vt:lpstr>Мотивация к школьному обучению</vt:lpstr>
      <vt:lpstr>Исследование нравственности</vt:lpstr>
      <vt:lpstr>4 Г</vt:lpstr>
      <vt:lpstr>Социометрия </vt:lpstr>
      <vt:lpstr>Тревожность </vt:lpstr>
      <vt:lpstr>Внимание</vt:lpstr>
      <vt:lpstr>Мотивация к школьному обучению</vt:lpstr>
      <vt:lpstr>Исследование нравственности</vt:lpstr>
      <vt:lpstr>Рекомендации </vt:lpstr>
      <vt:lpstr>Умение общаться, умение дружить</vt:lpstr>
      <vt:lpstr>Снижение тревожности</vt:lpstr>
      <vt:lpstr>Развитие внимания</vt:lpstr>
      <vt:lpstr>Мотивация к школьному обучению</vt:lpstr>
      <vt:lpstr>Повышение нравственности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А</dc:title>
  <dc:creator>иванова</dc:creator>
  <cp:lastModifiedBy>иванова</cp:lastModifiedBy>
  <cp:revision>25</cp:revision>
  <dcterms:created xsi:type="dcterms:W3CDTF">2016-10-27T05:45:22Z</dcterms:created>
  <dcterms:modified xsi:type="dcterms:W3CDTF">2016-12-13T12:57:59Z</dcterms:modified>
</cp:coreProperties>
</file>