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niotels.ru/promo/image/primiritelnyy-dogovor-slujby-primireniya-2075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4104"/>
            <a:ext cx="7212873" cy="54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Медиация в школе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</a:t>
            </a: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5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kazka-buzuluk.ucoz.ru/leto/zagruzhen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6228184" cy="39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98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5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kal-rda.gov.ua/novyny/files/092013/7491_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4392488" cy="32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Медиация </a:t>
            </a:r>
            <a:r>
              <a:rPr lang="ru-RU" dirty="0"/>
              <a:t>в праве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732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одна </a:t>
            </a:r>
            <a:r>
              <a:rPr lang="ru-RU" dirty="0"/>
              <a:t>из технологий </a:t>
            </a:r>
            <a:r>
              <a:rPr lang="ru-RU" dirty="0" smtClean="0"/>
              <a:t>альтернативного урегулирования споров</a:t>
            </a:r>
            <a:r>
              <a:rPr lang="ru-RU" dirty="0"/>
              <a:t> с участием третьей нейтральной, беспристрастной, не заинтересованной в данном конфликте стороны — медиатора</a:t>
            </a:r>
          </a:p>
        </p:txBody>
      </p:sp>
    </p:spTree>
    <p:extLst>
      <p:ext uri="{BB962C8B-B14F-4D97-AF65-F5344CB8AC3E}">
        <p14:creationId xmlns:p14="http://schemas.microsoft.com/office/powerpoint/2010/main" val="1954035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fsarmedia.tj/management/wp-content/uploads/2015/06/6a00e54edb35dd8833017616088ded970c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Школьная медиация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это собирательное понятие, применимое ко всему разнообразию вариантов общения детей, подростков и молодежи, как между собой, так и с представителями других возрастных групп.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692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Столкновения </a:t>
            </a:r>
            <a:r>
              <a:rPr lang="ru-RU" dirty="0"/>
              <a:t>между социальными единицами: ученик- ученик, либо ученик- учитель. </a:t>
            </a:r>
          </a:p>
        </p:txBody>
      </p:sp>
      <p:pic>
        <p:nvPicPr>
          <p:cNvPr id="4098" name="Picture 2" descr="http://baq.kz/foto/984b0e017b6902b198e3fa9017f075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3"/>
            <a:ext cx="5112568" cy="33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tterref.ru/files/79/b74c56cae09074f8571a9ca9b47f9514.html_files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5" y="13407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6127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Медиатором </a:t>
            </a:r>
            <a:r>
              <a:rPr lang="ru-RU" dirty="0"/>
              <a:t>может быть не только психолог, но и, например, ученики старших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2919800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19008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М</a:t>
            </a:r>
            <a:r>
              <a:rPr lang="ru-RU" dirty="0" smtClean="0"/>
              <a:t>едиация </a:t>
            </a:r>
            <a:r>
              <a:rPr lang="ru-RU" dirty="0"/>
              <a:t>в школе – это не только служба по решению споров и конфликтов, но и обучающая структура. </a:t>
            </a:r>
          </a:p>
        </p:txBody>
      </p:sp>
      <p:pic>
        <p:nvPicPr>
          <p:cNvPr id="6146" name="Picture 2" descr="http://upr-school.ru/files/folder_1/5548948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92688" cy="40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aycast.ru/uploads/2015/08/29/148687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77038"/>
            <a:ext cx="5616624" cy="476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836712"/>
            <a:ext cx="3538736" cy="4968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Благодаря </a:t>
            </a:r>
            <a:r>
              <a:rPr lang="ru-RU" dirty="0"/>
              <a:t>активно работающей медиативной школьной структуре снижается процент асоциальных проявлений среди </a:t>
            </a:r>
            <a:r>
              <a:rPr lang="ru-RU" dirty="0" smtClean="0"/>
              <a:t>учеников.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ktilogazetesi.com/images_up/calisan-kadinlarin-sorun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379"/>
            <a:ext cx="5508104" cy="36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2689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Одним из основных преимуществ </a:t>
            </a:r>
            <a:r>
              <a:rPr lang="ru-RU" dirty="0"/>
              <a:t>обучения медиации является возможность создания благоприятной и здоровой обстановки в коллективе благодаря выявлению и учету интересов каждого отдельного члена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238062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836712"/>
            <a:ext cx="4978896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Овладение психологом, либо педагогом такого способа общение ведет к снижению агрессии, способствует сохранению профессиональной компетентности работника школы, а так же избавляет от профессионального выгорания.</a:t>
            </a:r>
          </a:p>
          <a:p>
            <a:endParaRPr lang="ru-RU" dirty="0"/>
          </a:p>
        </p:txBody>
      </p:sp>
      <p:pic>
        <p:nvPicPr>
          <p:cNvPr id="8194" name="Picture 2" descr="http://beauty.bg/wp-content/uploads/biznes-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1636"/>
            <a:ext cx="3024336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Медиация в школе или</vt:lpstr>
      <vt:lpstr>Медиация в праве</vt:lpstr>
      <vt:lpstr>Школьная медиация </vt:lpstr>
      <vt:lpstr>Столкновения между социальными единицами: ученик- ученик, либо ученик- учитель.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 в школе или</dc:title>
  <dc:creator>Psih</dc:creator>
  <cp:lastModifiedBy>Татьяна Ивановна</cp:lastModifiedBy>
  <cp:revision>5</cp:revision>
  <dcterms:created xsi:type="dcterms:W3CDTF">2015-10-08T11:32:23Z</dcterms:created>
  <dcterms:modified xsi:type="dcterms:W3CDTF">2019-02-13T12:40:46Z</dcterms:modified>
</cp:coreProperties>
</file>