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56" r:id="rId3"/>
    <p:sldId id="257" r:id="rId4"/>
    <p:sldId id="258" r:id="rId5"/>
    <p:sldId id="261" r:id="rId6"/>
    <p:sldId id="266" r:id="rId7"/>
    <p:sldId id="271" r:id="rId8"/>
    <p:sldId id="269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9" autoAdjust="0"/>
  </p:normalViewPr>
  <p:slideViewPr>
    <p:cSldViewPr>
      <p:cViewPr>
        <p:scale>
          <a:sx n="50" d="100"/>
          <a:sy n="50" d="100"/>
        </p:scale>
        <p:origin x="-870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BC3C-99A4-4B1F-86DB-0D97F3368A2C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B4C10-1A7D-4C0B-B2A7-BDF1F891B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B4C10-1A7D-4C0B-B2A7-BDF1F891BB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B4C10-1A7D-4C0B-B2A7-BDF1F891BB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B4C10-1A7D-4C0B-B2A7-BDF1F891BB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B4C10-1A7D-4C0B-B2A7-BDF1F891BB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user\Desktop\karta.gif"/>
          <p:cNvPicPr>
            <a:picLocks noChangeAspect="1" noChangeArrowheads="1"/>
          </p:cNvPicPr>
          <p:nvPr/>
        </p:nvPicPr>
        <p:blipFill>
          <a:blip r:embed="rId2" cstate="email">
            <a:grayscl/>
          </a:blip>
          <a:srcRect/>
          <a:stretch>
            <a:fillRect/>
          </a:stretch>
        </p:blipFill>
        <p:spPr bwMode="auto">
          <a:xfrm>
            <a:off x="1430362" y="1400638"/>
            <a:ext cx="7713638" cy="5457362"/>
          </a:xfrm>
          <a:prstGeom prst="rect">
            <a:avLst/>
          </a:prstGeom>
          <a:noFill/>
        </p:spPr>
      </p:pic>
      <p:pic>
        <p:nvPicPr>
          <p:cNvPr id="1035" name="Picture 11" descr="C:\Users\user\Desktop\tver2.jpg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2915816" y="3140968"/>
            <a:ext cx="2320400" cy="14393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5904656" cy="1472184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Привет, тебе! Мой край родной!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ownloads\46292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88224" y="4603836"/>
            <a:ext cx="2160240" cy="2254163"/>
          </a:xfrm>
          <a:prstGeom prst="rect">
            <a:avLst/>
          </a:prstGeom>
          <a:noFill/>
        </p:spPr>
      </p:pic>
      <p:pic>
        <p:nvPicPr>
          <p:cNvPr id="1033" name="Picture 9" descr="C:\Users\user\Desktop\58740.jpg"/>
          <p:cNvPicPr>
            <a:picLocks noChangeAspect="1" noChangeArrowheads="1"/>
          </p:cNvPicPr>
          <p:nvPr/>
        </p:nvPicPr>
        <p:blipFill>
          <a:blip r:embed="rId5" cstate="email">
            <a:lum contrast="10000"/>
          </a:blip>
          <a:srcRect/>
          <a:stretch>
            <a:fillRect/>
          </a:stretch>
        </p:blipFill>
        <p:spPr bwMode="auto">
          <a:xfrm>
            <a:off x="3995936" y="4869160"/>
            <a:ext cx="2448272" cy="13681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4" name="Picture 10" descr="C:\Users\user\Desktop\0_554e6_122f476b_XL.jpg"/>
          <p:cNvPicPr>
            <a:picLocks noChangeAspect="1" noChangeArrowheads="1"/>
          </p:cNvPicPr>
          <p:nvPr/>
        </p:nvPicPr>
        <p:blipFill>
          <a:blip r:embed="rId6" cstate="email">
            <a:lum contrast="10000"/>
          </a:blip>
          <a:srcRect/>
          <a:stretch>
            <a:fillRect/>
          </a:stretch>
        </p:blipFill>
        <p:spPr bwMode="auto">
          <a:xfrm>
            <a:off x="6012160" y="2348880"/>
            <a:ext cx="2304256" cy="15066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TextBox 7"/>
          <p:cNvSpPr txBox="1"/>
          <p:nvPr/>
        </p:nvSpPr>
        <p:spPr>
          <a:xfrm>
            <a:off x="0" y="5657671"/>
            <a:ext cx="21820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Ученик 1Б класса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МОУ СОШ № 16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г. Тверь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Поддубский Андрей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556792"/>
            <a:ext cx="5904656" cy="824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Тестовые задания по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истории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географии Тверской области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http://www.geokniga.org/sites/geokniga/imagecache/map_preview/files/maps/geologicheskaya-karta-chetvertichnyh-otlozheniy-tverskoy-oblas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7575"/>
            <a:ext cx="9144000" cy="824103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61404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наименование носила Тверская область во времена СССР?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верская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648072"/>
          </a:xfr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Тверская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алининская"/>
          <p:cNvSpPr txBox="1">
            <a:spLocks/>
          </p:cNvSpPr>
          <p:nvPr/>
        </p:nvSpPr>
        <p:spPr>
          <a:xfrm>
            <a:off x="1259632" y="3717032"/>
            <a:ext cx="640080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Калининская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вердловская"/>
          <p:cNvSpPr txBox="1">
            <a:spLocks/>
          </p:cNvSpPr>
          <p:nvPr/>
        </p:nvSpPr>
        <p:spPr>
          <a:xfrm>
            <a:off x="1331640" y="4797152"/>
            <a:ext cx="640080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Цветочная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3059832" y="260648"/>
            <a:ext cx="4752528" cy="216024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3059832" y="2348880"/>
            <a:ext cx="4752528" cy="216024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лыбающееся лицо 7">
            <a:hlinkClick r:id="rId3" action="ppaction://hlinksldjump"/>
          </p:cNvPr>
          <p:cNvSpPr/>
          <p:nvPr/>
        </p:nvSpPr>
        <p:spPr>
          <a:xfrm>
            <a:off x="1187624" y="116632"/>
            <a:ext cx="6768752" cy="6669360"/>
          </a:xfrm>
          <a:prstGeom prst="smileyFac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85000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xit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2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xit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  <p:bldP spid="6" grpId="2" animBg="1"/>
      <p:bldP spid="6" grpId="3" animBg="1"/>
      <p:bldP spid="6" grpId="4" animBg="1"/>
      <p:bldP spid="7" grpId="0" animBg="1"/>
      <p:bldP spid="7" grpId="1" animBg="1"/>
      <p:bldP spid="7" grpId="2" animBg="1"/>
      <p:bldP spid="7" grpId="3" animBg="1"/>
      <p:bldP spid="7" grpId="4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 descr="C:\Users\user\Desktop\тверь\107351828.jpg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-468560" y="0"/>
            <a:ext cx="103467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4416" y="404664"/>
            <a:ext cx="5036096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Какой  путешественник изображён на фотографии?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верская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64807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Миклухо-Маклай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алининская"/>
          <p:cNvSpPr txBox="1">
            <a:spLocks/>
          </p:cNvSpPr>
          <p:nvPr/>
        </p:nvSpPr>
        <p:spPr>
          <a:xfrm>
            <a:off x="1259632" y="3717032"/>
            <a:ext cx="640080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Афанасий Никитин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вердловская"/>
          <p:cNvSpPr txBox="1">
            <a:spLocks/>
          </p:cNvSpPr>
          <p:nvPr/>
        </p:nvSpPr>
        <p:spPr>
          <a:xfrm>
            <a:off x="1259632" y="4797152"/>
            <a:ext cx="640080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noProof="0" dirty="0" smtClean="0">
                <a:latin typeface="Times New Roman" pitchFamily="18" charset="0"/>
                <a:cs typeface="Times New Roman" pitchFamily="18" charset="0"/>
              </a:rPr>
              <a:t>Христофор Колумб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3059832" y="260648"/>
            <a:ext cx="4752528" cy="216024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2555776" y="2420888"/>
            <a:ext cx="4752528" cy="216024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лыбающееся лицо 7">
            <a:hlinkClick r:id="rId3" action="ppaction://hlinksldjump"/>
          </p:cNvPr>
          <p:cNvSpPr/>
          <p:nvPr/>
        </p:nvSpPr>
        <p:spPr>
          <a:xfrm>
            <a:off x="1043608" y="0"/>
            <a:ext cx="7128792" cy="6858000"/>
          </a:xfrm>
          <a:prstGeom prst="smileyFac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xit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0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  <p:bldP spid="7" grpId="4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ÐÐ°ÑÑÐ¸Ð½ÐºÐ¸ Ð¿Ð¾ Ð·Ð°Ð¿ÑÐ¾ÑÑ ÑÐµÐºÐ° Ð²Ð¾Ð»Ð³Ð° ÑÐ¾Ñ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341557" cy="93610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какой великой русской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реке стоит город Тверь?    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верская"/>
          <p:cNvSpPr>
            <a:spLocks noGrp="1"/>
          </p:cNvSpPr>
          <p:nvPr>
            <p:ph type="subTitle" idx="1"/>
          </p:nvPr>
        </p:nvSpPr>
        <p:spPr>
          <a:xfrm>
            <a:off x="1223628" y="4221088"/>
            <a:ext cx="6400800" cy="64807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</a:p>
        </p:txBody>
      </p:sp>
      <p:sp>
        <p:nvSpPr>
          <p:cNvPr id="4" name="Калининская"/>
          <p:cNvSpPr txBox="1">
            <a:spLocks/>
          </p:cNvSpPr>
          <p:nvPr/>
        </p:nvSpPr>
        <p:spPr>
          <a:xfrm>
            <a:off x="1223628" y="3140968"/>
            <a:ext cx="640080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Волга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вердловская"/>
          <p:cNvSpPr txBox="1">
            <a:spLocks/>
          </p:cNvSpPr>
          <p:nvPr/>
        </p:nvSpPr>
        <p:spPr>
          <a:xfrm>
            <a:off x="1223628" y="5373216"/>
            <a:ext cx="640080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ама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2771800" y="2924944"/>
            <a:ext cx="4752528" cy="216024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http://img-fotki.yandex.ru/get/6307/129237835.18/0_7b197_1a3fb0d6_XX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496" y="44624"/>
            <a:ext cx="9007231" cy="1656184"/>
          </a:xfrm>
          <a:prstGeom prst="rect">
            <a:avLst/>
          </a:prstGeom>
          <a:noFill/>
        </p:spPr>
      </p:pic>
      <p:sp>
        <p:nvSpPr>
          <p:cNvPr id="6" name="Овальная выноска 5"/>
          <p:cNvSpPr/>
          <p:nvPr/>
        </p:nvSpPr>
        <p:spPr>
          <a:xfrm>
            <a:off x="1187624" y="1772816"/>
            <a:ext cx="4752528" cy="216024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лыбающееся лицо 7">
            <a:hlinkClick r:id="rId4" action="ppaction://hlinksldjump"/>
          </p:cNvPr>
          <p:cNvSpPr/>
          <p:nvPr/>
        </p:nvSpPr>
        <p:spPr>
          <a:xfrm>
            <a:off x="971600" y="0"/>
            <a:ext cx="7272808" cy="6858000"/>
          </a:xfrm>
          <a:prstGeom prst="smileyFac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xit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2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6" grpId="0" animBg="1"/>
      <p:bldP spid="6" grpId="1" animBg="1"/>
      <p:bldP spid="6" grpId="2" animBg="1"/>
      <p:bldP spid="6" grpId="3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aseline="0" dirty="0" smtClean="0">
                <a:latin typeface="Times New Roman" pitchFamily="18" charset="0"/>
                <a:cs typeface="Times New Roman" pitchFamily="18" charset="0"/>
              </a:rPr>
              <a:t>Как выглядит герб Твери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800" y="6080444"/>
            <a:ext cx="61664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6" name="3" descr="C:\Users\user\Downloads\4629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07904" y="3047045"/>
            <a:ext cx="2160240" cy="2254163"/>
          </a:xfrm>
          <a:prstGeom prst="rect">
            <a:avLst/>
          </a:prstGeom>
          <a:noFill/>
        </p:spPr>
      </p:pic>
      <p:pic>
        <p:nvPicPr>
          <p:cNvPr id="8" name="2" descr="ÐÐ°ÑÑÐ¸Ð½ÐºÐ¸ Ð¿Ð¾ Ð·Ð°Ð¿ÑÐ¾ÑÑ Ð³ÐµÑÐ± ÐÐ¾ÑÐºÐ²Ñ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104484"/>
            <a:ext cx="1872208" cy="2221688"/>
          </a:xfrm>
          <a:prstGeom prst="rect">
            <a:avLst/>
          </a:prstGeom>
          <a:noFill/>
        </p:spPr>
      </p:pic>
      <p:pic>
        <p:nvPicPr>
          <p:cNvPr id="9" name="1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064724"/>
            <a:ext cx="1872208" cy="2477923"/>
          </a:xfrm>
          <a:prstGeom prst="rect">
            <a:avLst/>
          </a:prstGeom>
          <a:noFill/>
        </p:spPr>
      </p:pic>
      <p:sp>
        <p:nvSpPr>
          <p:cNvPr id="10" name="Овальная выноска 9"/>
          <p:cNvSpPr/>
          <p:nvPr/>
        </p:nvSpPr>
        <p:spPr>
          <a:xfrm>
            <a:off x="4139952" y="764704"/>
            <a:ext cx="4752528" cy="2160240"/>
          </a:xfrm>
          <a:prstGeom prst="wedgeEllipseCallout">
            <a:avLst>
              <a:gd name="adj1" fmla="val 25968"/>
              <a:gd name="adj2" fmla="val 5849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лыбающееся лицо 10">
            <a:hlinkClick r:id="rId5" action="ppaction://hlinksldjump"/>
          </p:cNvPr>
          <p:cNvSpPr/>
          <p:nvPr/>
        </p:nvSpPr>
        <p:spPr>
          <a:xfrm>
            <a:off x="1115616" y="0"/>
            <a:ext cx="7344816" cy="6858000"/>
          </a:xfrm>
          <a:prstGeom prst="smileyFac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ьная выноска 11"/>
          <p:cNvSpPr/>
          <p:nvPr/>
        </p:nvSpPr>
        <p:spPr>
          <a:xfrm>
            <a:off x="0" y="692696"/>
            <a:ext cx="4752528" cy="216024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2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8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4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xit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2" grpId="0" animBg="1"/>
      <p:bldP spid="12" grpId="1" animBg="1"/>
      <p:bldP spid="12" grpId="2" animBg="1"/>
      <p:bldP spid="12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img-fotki.yandex.ru/get/5605/kostin-ss-1951.f/0_5ca46_acfb1840_XL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-393269" y="0"/>
            <a:ext cx="101498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3"/>
            <a:ext cx="8629589" cy="1584175"/>
          </a:xfrm>
          <a:solidFill>
            <a:schemeClr val="accent1">
              <a:lumMod val="40000"/>
              <a:lumOff val="60000"/>
              <a:alpha val="89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какой возвышенности берёт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своё начало р. Волга?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верская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64807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Осташковская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алининская"/>
          <p:cNvSpPr txBox="1">
            <a:spLocks/>
          </p:cNvSpPr>
          <p:nvPr/>
        </p:nvSpPr>
        <p:spPr>
          <a:xfrm>
            <a:off x="1475656" y="5661248"/>
            <a:ext cx="640080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Валдайская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вердловская"/>
          <p:cNvSpPr txBox="1">
            <a:spLocks/>
          </p:cNvSpPr>
          <p:nvPr/>
        </p:nvSpPr>
        <p:spPr>
          <a:xfrm>
            <a:off x="1403648" y="3573016"/>
            <a:ext cx="640080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Цнинская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лыбающееся лицо 7">
            <a:hlinkClick r:id="rId4" action="ppaction://hlinksldjump"/>
          </p:cNvPr>
          <p:cNvSpPr/>
          <p:nvPr/>
        </p:nvSpPr>
        <p:spPr>
          <a:xfrm>
            <a:off x="1043608" y="0"/>
            <a:ext cx="7020272" cy="6858000"/>
          </a:xfrm>
          <a:prstGeom prst="smileyFac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2195736" y="2348880"/>
            <a:ext cx="4752528" cy="216024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611560" y="1268760"/>
            <a:ext cx="4752528" cy="216024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" presetClass="exit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  <p:bldP spid="7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Ð¿Ð°Ð¼ÑÑÐ½Ð¸Ðº Ð¢Ð°Ð½Ðº Ð¢-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62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24745"/>
            <a:ext cx="8629589" cy="1584175"/>
          </a:xfrm>
          <a:solidFill>
            <a:schemeClr val="accent1">
              <a:lumMod val="40000"/>
              <a:lumOff val="60000"/>
              <a:alpha val="89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 время какой войны Твери было присвоено звание «Город воинской славы»?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верская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64807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Третья мировая война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алининская"/>
          <p:cNvSpPr txBox="1">
            <a:spLocks/>
          </p:cNvSpPr>
          <p:nvPr/>
        </p:nvSpPr>
        <p:spPr>
          <a:xfrm>
            <a:off x="1475656" y="5373216"/>
            <a:ext cx="640080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Вторая мировая война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вердловская"/>
          <p:cNvSpPr txBox="1">
            <a:spLocks/>
          </p:cNvSpPr>
          <p:nvPr/>
        </p:nvSpPr>
        <p:spPr>
          <a:xfrm>
            <a:off x="1403648" y="3284984"/>
            <a:ext cx="640080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Первая мировая война</a:t>
            </a:r>
          </a:p>
        </p:txBody>
      </p:sp>
      <p:sp>
        <p:nvSpPr>
          <p:cNvPr id="8" name="Улыбающееся лицо 7" hidden="1">
            <a:hlinkClick r:id="rId4" action="ppaction://hlinksldjump"/>
          </p:cNvPr>
          <p:cNvSpPr/>
          <p:nvPr/>
        </p:nvSpPr>
        <p:spPr>
          <a:xfrm>
            <a:off x="1043608" y="0"/>
            <a:ext cx="7020272" cy="6858000"/>
          </a:xfrm>
          <a:prstGeom prst="smileyFac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2339752" y="1916832"/>
            <a:ext cx="4752528" cy="216024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755576" y="836712"/>
            <a:ext cx="4752528" cy="216024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Подумайте ещё!!!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xit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  <p:bldP spid="7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03" descr="http://tver.stepo.ru/photos/336_294/upload/tver/e30be0d45a9a41f09c95c3a265e345af.jpg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6015998" y="0"/>
            <a:ext cx="3128002" cy="2348880"/>
          </a:xfrm>
          <a:prstGeom prst="rect">
            <a:avLst/>
          </a:prstGeom>
          <a:noFill/>
        </p:spPr>
      </p:pic>
      <p:pic>
        <p:nvPicPr>
          <p:cNvPr id="14" name="01" descr="http://ru.all.biz/img/ru/catalog/1275003.png"/>
          <p:cNvPicPr>
            <a:picLocks noChangeAspect="1" noChangeArrowheads="1"/>
          </p:cNvPicPr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3131840" y="4653136"/>
            <a:ext cx="2880320" cy="2204864"/>
          </a:xfrm>
          <a:prstGeom prst="rect">
            <a:avLst/>
          </a:prstGeom>
          <a:noFill/>
        </p:spPr>
      </p:pic>
      <p:pic>
        <p:nvPicPr>
          <p:cNvPr id="15" name="02" descr="http://www.biodos.ru/biouserimages/44409/ad_154361_image.jpg"/>
          <p:cNvPicPr>
            <a:picLocks noChangeAspect="1" noChangeArrowheads="1"/>
          </p:cNvPicPr>
          <p:nvPr/>
        </p:nvPicPr>
        <p:blipFill>
          <a:blip r:embed="rId5" cstate="email">
            <a:lum contrast="20000"/>
          </a:blip>
          <a:srcRect/>
          <a:stretch>
            <a:fillRect/>
          </a:stretch>
        </p:blipFill>
        <p:spPr bwMode="auto">
          <a:xfrm>
            <a:off x="0" y="2348880"/>
            <a:ext cx="3131840" cy="2304256"/>
          </a:xfrm>
          <a:prstGeom prst="rect">
            <a:avLst/>
          </a:prstGeom>
          <a:noFill/>
        </p:spPr>
      </p:pic>
      <p:sp>
        <p:nvSpPr>
          <p:cNvPr id="4" name="1"/>
          <p:cNvSpPr/>
          <p:nvPr/>
        </p:nvSpPr>
        <p:spPr>
          <a:xfrm>
            <a:off x="0" y="0"/>
            <a:ext cx="3131840" cy="2348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2"/>
          <p:cNvSpPr/>
          <p:nvPr/>
        </p:nvSpPr>
        <p:spPr>
          <a:xfrm>
            <a:off x="0" y="2348880"/>
            <a:ext cx="3131840" cy="2348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"/>
          <p:cNvSpPr/>
          <p:nvPr/>
        </p:nvSpPr>
        <p:spPr>
          <a:xfrm>
            <a:off x="0" y="4653136"/>
            <a:ext cx="3131840" cy="2204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"/>
          <p:cNvSpPr/>
          <p:nvPr/>
        </p:nvSpPr>
        <p:spPr>
          <a:xfrm>
            <a:off x="3131840" y="0"/>
            <a:ext cx="2880320" cy="2348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5"/>
          <p:cNvSpPr/>
          <p:nvPr/>
        </p:nvSpPr>
        <p:spPr>
          <a:xfrm>
            <a:off x="3131840" y="2348880"/>
            <a:ext cx="2880320" cy="2348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6"/>
          <p:cNvSpPr/>
          <p:nvPr/>
        </p:nvSpPr>
        <p:spPr>
          <a:xfrm>
            <a:off x="3131840" y="4653136"/>
            <a:ext cx="2880320" cy="2204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"/>
          <p:cNvSpPr/>
          <p:nvPr/>
        </p:nvSpPr>
        <p:spPr>
          <a:xfrm>
            <a:off x="6012160" y="0"/>
            <a:ext cx="3131840" cy="2348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8"/>
          <p:cNvSpPr/>
          <p:nvPr/>
        </p:nvSpPr>
        <p:spPr>
          <a:xfrm>
            <a:off x="6012160" y="2348880"/>
            <a:ext cx="3131840" cy="2348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9"/>
          <p:cNvSpPr/>
          <p:nvPr/>
        </p:nvSpPr>
        <p:spPr>
          <a:xfrm>
            <a:off x="6012160" y="4653136"/>
            <a:ext cx="3131840" cy="2204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2060848"/>
            <a:ext cx="9144000" cy="2723704"/>
          </a:xfrm>
          <a:prstGeom prst="rect">
            <a:avLst/>
          </a:prstGeom>
          <a:solidFill>
            <a:schemeClr val="accent5">
              <a:lumMod val="40000"/>
              <a:lumOff val="60000"/>
              <a:alpha val="63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dirty="0" smtClean="0">
                <a:latin typeface="Times New Roman" pitchFamily="18" charset="0"/>
                <a:ea typeface="+mj-ea"/>
                <a:cs typeface="Times New Roman" pitchFamily="18" charset="0"/>
              </a:rPr>
              <a:t>Нажимайте на голубые поля </a:t>
            </a:r>
            <a:br>
              <a:rPr lang="ru-RU" sz="480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ea typeface="+mj-ea"/>
                <a:cs typeface="Times New Roman" pitchFamily="18" charset="0"/>
              </a:rPr>
              <a:t>и найдите ископаемые, добываемые в Тверской области!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user\Desktop\karta.gif"/>
          <p:cNvPicPr>
            <a:picLocks noChangeAspect="1" noChangeArrowheads="1"/>
          </p:cNvPicPr>
          <p:nvPr/>
        </p:nvPicPr>
        <p:blipFill>
          <a:blip r:embed="rId4" cstate="email">
            <a:grayscl/>
          </a:blip>
          <a:srcRect/>
          <a:stretch>
            <a:fillRect/>
          </a:stretch>
        </p:blipFill>
        <p:spPr bwMode="auto">
          <a:xfrm>
            <a:off x="1430362" y="1400638"/>
            <a:ext cx="7713638" cy="5457362"/>
          </a:xfrm>
          <a:prstGeom prst="rect">
            <a:avLst/>
          </a:prstGeom>
          <a:noFill/>
        </p:spPr>
      </p:pic>
      <p:pic>
        <p:nvPicPr>
          <p:cNvPr id="1035" name="Picture 11" descr="C:\Users\user\Desktop\tver2.jpg"/>
          <p:cNvPicPr>
            <a:picLocks noChangeAspect="1" noChangeArrowheads="1"/>
          </p:cNvPicPr>
          <p:nvPr/>
        </p:nvPicPr>
        <p:blipFill>
          <a:blip r:embed="rId5" cstate="email">
            <a:lum contrast="10000"/>
          </a:blip>
          <a:srcRect/>
          <a:stretch>
            <a:fillRect/>
          </a:stretch>
        </p:blipFill>
        <p:spPr bwMode="auto">
          <a:xfrm>
            <a:off x="2915816" y="3140968"/>
            <a:ext cx="2320400" cy="14393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5904656" cy="1472184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Привет, тебе! Мой край родной!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ownloads\46292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88224" y="4603836"/>
            <a:ext cx="2160240" cy="2254163"/>
          </a:xfrm>
          <a:prstGeom prst="rect">
            <a:avLst/>
          </a:prstGeom>
          <a:noFill/>
        </p:spPr>
      </p:pic>
      <p:pic>
        <p:nvPicPr>
          <p:cNvPr id="1033" name="Picture 9" descr="C:\Users\user\Desktop\58740.jpg"/>
          <p:cNvPicPr>
            <a:picLocks noChangeAspect="1" noChangeArrowheads="1"/>
          </p:cNvPicPr>
          <p:nvPr/>
        </p:nvPicPr>
        <p:blipFill>
          <a:blip r:embed="rId7" cstate="email">
            <a:lum contrast="10000"/>
          </a:blip>
          <a:srcRect/>
          <a:stretch>
            <a:fillRect/>
          </a:stretch>
        </p:blipFill>
        <p:spPr bwMode="auto">
          <a:xfrm>
            <a:off x="3995936" y="4869160"/>
            <a:ext cx="2448272" cy="13681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4" name="Picture 10" descr="C:\Users\user\Desktop\0_554e6_122f476b_XL.jpg"/>
          <p:cNvPicPr>
            <a:picLocks noChangeAspect="1" noChangeArrowheads="1"/>
          </p:cNvPicPr>
          <p:nvPr/>
        </p:nvPicPr>
        <p:blipFill>
          <a:blip r:embed="rId8" cstate="email">
            <a:lum contrast="10000"/>
          </a:blip>
          <a:srcRect/>
          <a:stretch>
            <a:fillRect/>
          </a:stretch>
        </p:blipFill>
        <p:spPr bwMode="auto">
          <a:xfrm>
            <a:off x="6012160" y="2348880"/>
            <a:ext cx="2304256" cy="15066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TextBox 7"/>
          <p:cNvSpPr txBox="1"/>
          <p:nvPr/>
        </p:nvSpPr>
        <p:spPr>
          <a:xfrm>
            <a:off x="0" y="5657671"/>
            <a:ext cx="21820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Ученик 1Б класса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МОУ СОШ № 16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г. Тверь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Поддубский Андрей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556792"/>
            <a:ext cx="5904656" cy="824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Тестовые задания по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истории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географии Тверской области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0" dirty="0" smtClean="0">
                <a:latin typeface="Times New Roman" pitchFamily="18" charset="0"/>
                <a:ea typeface="+mj-ea"/>
                <a:cs typeface="Times New Roman" pitchFamily="18" charset="0"/>
              </a:rPr>
              <a:t>Молодцы</a:t>
            </a:r>
            <a:r>
              <a:rPr kumimoji="0" lang="ru-RU" sz="1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!</a:t>
            </a:r>
            <a:br>
              <a:rPr kumimoji="0" lang="ru-RU" sz="1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</a:t>
            </a:r>
            <a:r>
              <a:rPr kumimoji="0" lang="ru-RU" sz="1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выполнили все задания!</a:t>
            </a:r>
            <a:endParaRPr kumimoji="0" lang="ru-RU" sz="1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8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7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159</Words>
  <Application>Microsoft Office PowerPoint</Application>
  <PresentationFormat>Экран (4:3)</PresentationFormat>
  <Paragraphs>51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Привет, тебе! Мой край родной!</vt:lpstr>
      <vt:lpstr>Какое наименование носила Тверская область во времена СССР?</vt:lpstr>
      <vt:lpstr>Какой  путешественник изображён на фотографии?</vt:lpstr>
      <vt:lpstr>На какой великой русской  реке стоит город Тверь?      </vt:lpstr>
      <vt:lpstr>Как выглядит герб Твери?</vt:lpstr>
      <vt:lpstr>На какой возвышенности берёт  своё начало р. Волга?</vt:lpstr>
      <vt:lpstr>Во время какой войны Твери было присвоено звание «Город воинской славы»?</vt:lpstr>
      <vt:lpstr>Слайд 8</vt:lpstr>
      <vt:lpstr>Привет, тебе! Мой край родной!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Какое наименование носила Тверская область во времена СССР?</dc:title>
  <dc:creator>Admin</dc:creator>
  <cp:lastModifiedBy>Admin</cp:lastModifiedBy>
  <cp:revision>200</cp:revision>
  <dcterms:created xsi:type="dcterms:W3CDTF">2018-09-13T17:52:53Z</dcterms:created>
  <dcterms:modified xsi:type="dcterms:W3CDTF">2018-09-16T21:42:51Z</dcterms:modified>
</cp:coreProperties>
</file>