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30" autoAdjust="0"/>
  </p:normalViewPr>
  <p:slideViewPr>
    <p:cSldViewPr>
      <p:cViewPr>
        <p:scale>
          <a:sx n="100" d="100"/>
          <a:sy n="100" d="100"/>
        </p:scale>
        <p:origin x="-9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6042-BC64-4BD9-AE5A-5883FF38E821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9068-C9BB-467C-85C8-1F575EA16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6042-BC64-4BD9-AE5A-5883FF38E821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9068-C9BB-467C-85C8-1F575EA16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6042-BC64-4BD9-AE5A-5883FF38E821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9068-C9BB-467C-85C8-1F575EA16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6042-BC64-4BD9-AE5A-5883FF38E821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9068-C9BB-467C-85C8-1F575EA16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6042-BC64-4BD9-AE5A-5883FF38E821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9068-C9BB-467C-85C8-1F575EA16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6042-BC64-4BD9-AE5A-5883FF38E821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9068-C9BB-467C-85C8-1F575EA16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6042-BC64-4BD9-AE5A-5883FF38E821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9068-C9BB-467C-85C8-1F575EA16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6042-BC64-4BD9-AE5A-5883FF38E821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949068-C9BB-467C-85C8-1F575EA163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6042-BC64-4BD9-AE5A-5883FF38E821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9068-C9BB-467C-85C8-1F575EA16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6042-BC64-4BD9-AE5A-5883FF38E821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D949068-C9BB-467C-85C8-1F575EA16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8F76042-BC64-4BD9-AE5A-5883FF38E821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9068-C9BB-467C-85C8-1F575EA16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8F76042-BC64-4BD9-AE5A-5883FF38E821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D949068-C9BB-467C-85C8-1F575EA16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0"/>
            <a:ext cx="4896544" cy="314096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Классный час 7-а       </a:t>
            </a:r>
            <a:br>
              <a:rPr lang="ru-RU" dirty="0" smtClean="0"/>
            </a:br>
            <a:r>
              <a:rPr lang="ru-RU" dirty="0" smtClean="0"/>
              <a:t>на тему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/>
              <a:t>“</a:t>
            </a:r>
            <a:r>
              <a:rPr lang="ru-RU" sz="3200" dirty="0" err="1" smtClean="0"/>
              <a:t>ПрАВИЛА</a:t>
            </a:r>
            <a:r>
              <a:rPr lang="ru-RU" sz="3200" dirty="0" smtClean="0"/>
              <a:t>  ДОРОЖНОГО   </a:t>
            </a:r>
            <a:br>
              <a:rPr lang="ru-RU" sz="3200" dirty="0" smtClean="0"/>
            </a:br>
            <a:r>
              <a:rPr lang="ru-RU" sz="3200" dirty="0" smtClean="0"/>
              <a:t>   движения.</a:t>
            </a:r>
            <a:r>
              <a:rPr lang="en-US" sz="3200" dirty="0" smtClean="0"/>
              <a:t>”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467600" cy="18573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Каждый должен соблюдать правила дорожного движения </a:t>
            </a:r>
            <a:r>
              <a:rPr lang="ru-RU" dirty="0" smtClean="0"/>
              <a:t>, </a:t>
            </a:r>
            <a:r>
              <a:rPr lang="ru-RU" dirty="0" smtClean="0"/>
              <a:t>б</a:t>
            </a:r>
            <a:r>
              <a:rPr lang="ru-RU" dirty="0" smtClean="0"/>
              <a:t>удь </a:t>
            </a:r>
            <a:r>
              <a:rPr lang="ru-RU" dirty="0" smtClean="0"/>
              <a:t>ты пешеход или </a:t>
            </a:r>
            <a:r>
              <a:rPr lang="ru-RU" dirty="0" smtClean="0"/>
              <a:t>водитель!</a:t>
            </a:r>
            <a:endParaRPr lang="ru-RU" dirty="0"/>
          </a:p>
        </p:txBody>
      </p:sp>
      <p:pic>
        <p:nvPicPr>
          <p:cNvPr id="2050" name="Picture 2" descr="C:\Users\Tempel\Desktop\20180914_124028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7220"/>
            <a:ext cx="9144000" cy="4500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467600" cy="2439982"/>
          </a:xfrm>
        </p:spPr>
        <p:txBody>
          <a:bodyPr/>
          <a:lstStyle/>
          <a:p>
            <a:r>
              <a:rPr lang="ru-RU" dirty="0" smtClean="0"/>
              <a:t>Переходить дорогу только на зеленый </a:t>
            </a:r>
            <a:r>
              <a:rPr lang="ru-RU" dirty="0" smtClean="0"/>
              <a:t>свет!</a:t>
            </a:r>
            <a:endParaRPr lang="ru-RU" dirty="0"/>
          </a:p>
        </p:txBody>
      </p:sp>
      <p:pic>
        <p:nvPicPr>
          <p:cNvPr id="3074" name="Picture 2" descr="C:\Users\Tempel\Desktop\20180914_123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620"/>
            <a:ext cx="9144000" cy="4106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 переходить дорогу в неположенном </a:t>
            </a:r>
            <a:r>
              <a:rPr lang="ru-RU" dirty="0" smtClean="0"/>
              <a:t>месте!</a:t>
            </a:r>
            <a:endParaRPr lang="ru-RU" dirty="0"/>
          </a:p>
        </p:txBody>
      </p:sp>
      <p:pic>
        <p:nvPicPr>
          <p:cNvPr id="4098" name="Picture 2" descr="C:\Users\Tempel\Desktop\20180914_124720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Никогда не нарушайте правила </a:t>
            </a:r>
            <a:r>
              <a:rPr lang="ru-RU" smtClean="0"/>
              <a:t>дорожного движения!</a:t>
            </a:r>
            <a:endParaRPr lang="ru-RU" dirty="0"/>
          </a:p>
        </p:txBody>
      </p:sp>
      <p:pic>
        <p:nvPicPr>
          <p:cNvPr id="5122" name="Picture 2" descr="C:\Users\Tempel\Desktop\20180914_123528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00372"/>
            <a:ext cx="9144000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200</TotalTime>
  <Words>34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Техническая</vt:lpstr>
      <vt:lpstr>  Классный час 7-а        на тему “ПрАВИЛА  ДОРОЖНОГО       движения.” </vt:lpstr>
      <vt:lpstr>Каждый должен соблюдать правила дорожного движения , будь ты пешеход или водитель!</vt:lpstr>
      <vt:lpstr>Переходить дорогу только на зеленый свет!</vt:lpstr>
      <vt:lpstr>Не переходить дорогу в неположенном месте!</vt:lpstr>
      <vt:lpstr>Никогда не нарушайте правила дорожного движения!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7"a"класса  ПрАВИЛА  ДОРОЖНОГО       движения.</dc:title>
  <dc:creator>Пользователь Windows</dc:creator>
  <cp:lastModifiedBy>МОУ СОШ №30</cp:lastModifiedBy>
  <cp:revision>19</cp:revision>
  <dcterms:created xsi:type="dcterms:W3CDTF">2018-09-16T15:12:21Z</dcterms:created>
  <dcterms:modified xsi:type="dcterms:W3CDTF">2018-09-19T10:32:42Z</dcterms:modified>
</cp:coreProperties>
</file>