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9" r:id="rId15"/>
    <p:sldId id="273" r:id="rId16"/>
    <p:sldId id="270" r:id="rId17"/>
    <p:sldId id="272" r:id="rId18"/>
    <p:sldId id="275" r:id="rId19"/>
    <p:sldId id="268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258B-4E98-4EBE-B2BB-20EEAB036DFA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C91F-410C-40BD-A81C-F032D38925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3;&#1058;&#1054;\Pamyati-zhertv-Beslana-Ne-pozabyt_33(muzofon.com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3;&#1058;&#1054;\&#1041;&#1077;&#1089;&#1083;&#1072;&#1085;.mp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3;&#1058;&#1054;\&#1084;&#1072;&#1084;&#1072;,%20&#1072;&#1093;%20&#1082;&#1072;&#1082;%20&#1093;&#1086;&#1095;&#1077;&#1090;&#1089;&#1103;%20&#1078;&#1080;&#1090;&#110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8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828092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«РАССТРЕЛЯННОЕ ДЕТСТВО»</a:t>
            </a:r>
          </a:p>
        </p:txBody>
      </p:sp>
      <p:pic>
        <p:nvPicPr>
          <p:cNvPr id="1034" name="Picture 10" descr="http://2.bp.blogspot.com/-EzXn5SJgqLQ/UuH4s60Ei6I/AAAAAAAABKU/CN-QYXoViCg/s1600/img8_208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469654" cy="3252888"/>
          </a:xfrm>
          <a:prstGeom prst="rect">
            <a:avLst/>
          </a:prstGeom>
          <a:noFill/>
        </p:spPr>
      </p:pic>
      <p:pic>
        <p:nvPicPr>
          <p:cNvPr id="7" name="Picture 4" descr="http://img-fotki.yandex.ru/get/5628/65387414.13e/0_c937a_a633d3df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5033">
            <a:off x="6176400" y="4184669"/>
            <a:ext cx="1611625" cy="3806988"/>
          </a:xfrm>
          <a:prstGeom prst="rect">
            <a:avLst/>
          </a:prstGeom>
          <a:noFill/>
        </p:spPr>
      </p:pic>
      <p:pic>
        <p:nvPicPr>
          <p:cNvPr id="1028" name="Picture 4" descr="http://img-fotki.yandex.ru/get/5628/65387414.13e/0_c937a_a633d3df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27121">
            <a:off x="5728799" y="3979366"/>
            <a:ext cx="1552641" cy="3667656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6003/miss-monrodiz.18f/0_58a75_8aaf9580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221265" cy="37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0163"/>
            <a:ext cx="9144001" cy="6868163"/>
          </a:xfrm>
          <a:prstGeom prst="rect">
            <a:avLst/>
          </a:prstGeom>
          <a:noFill/>
        </p:spPr>
      </p:pic>
      <p:pic>
        <p:nvPicPr>
          <p:cNvPr id="22532" name="Picture 4" descr="http://people.uonb.ru/wp-content/uploads/Razumovskii.jpg"/>
          <p:cNvPicPr>
            <a:picLocks noChangeAspect="1" noChangeArrowheads="1"/>
          </p:cNvPicPr>
          <p:nvPr/>
        </p:nvPicPr>
        <p:blipFill>
          <a:blip r:embed="rId3" cstate="print"/>
          <a:srcRect t="6243"/>
          <a:stretch>
            <a:fillRect/>
          </a:stretch>
        </p:blipFill>
        <p:spPr bwMode="auto">
          <a:xfrm>
            <a:off x="251520" y="1556792"/>
            <a:ext cx="3861299" cy="4995936"/>
          </a:xfrm>
          <a:prstGeom prst="rect">
            <a:avLst/>
          </a:prstGeom>
          <a:noFill/>
        </p:spPr>
      </p:pic>
      <p:pic>
        <p:nvPicPr>
          <p:cNvPr id="22530" name="Picture 2" descr="https://autotravel.ru/phalbum/90273/101.jpg"/>
          <p:cNvPicPr>
            <a:picLocks noChangeAspect="1" noChangeArrowheads="1"/>
          </p:cNvPicPr>
          <p:nvPr/>
        </p:nvPicPr>
        <p:blipFill>
          <a:blip r:embed="rId4" cstate="print"/>
          <a:srcRect r="12750"/>
          <a:stretch>
            <a:fillRect/>
          </a:stretch>
        </p:blipFill>
        <p:spPr bwMode="auto">
          <a:xfrm>
            <a:off x="251520" y="1556792"/>
            <a:ext cx="3888432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ДМИТРИЙ РАЗУМОВСКИЙ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55976" y="3933056"/>
            <a:ext cx="46085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Выявил новую огневую точку и, отвлекая внимания на себя, ворвался в помещение, из которого бандиты вели огонь по беззащитным школьникам. Получил смертельное ранение, спасая заложников.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5" name="Picture 7" descr="http://www.rusidea.org/picts/kalendar/Besla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4473733" cy="3456384"/>
          </a:xfrm>
          <a:prstGeom prst="rect">
            <a:avLst/>
          </a:prstGeom>
          <a:noFill/>
        </p:spPr>
      </p:pic>
      <p:pic>
        <p:nvPicPr>
          <p:cNvPr id="8" name="Picture 14" descr="http://img-fotki.yandex.ru/get/6300/130884706.13/0_6f513_5086c70a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068960"/>
            <a:ext cx="697466" cy="130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0163"/>
            <a:ext cx="9144001" cy="6868163"/>
          </a:xfrm>
          <a:prstGeom prst="rect">
            <a:avLst/>
          </a:prstGeom>
          <a:noFill/>
        </p:spPr>
      </p:pic>
      <p:pic>
        <p:nvPicPr>
          <p:cNvPr id="23554" name="Picture 2" descr="http://www.warheroes.ru/content/images/heroes/rus/PerovAldrVal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655367" cy="504056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39952" y="1556792"/>
            <a:ext cx="46805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Упреждая разрыв гранаты, закрыл собой трёх заложников. Получив смертельное ранение, продолжал, пока билось сердце, руководить действиями своей группы.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28759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ПЕРОВ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http://img-fotki.yandex.ru/get/6300/130884706.13/0_6f513_5086c70a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697466" cy="130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24578" name="Picture 2" descr="http://www.iriston.com/nogbon/pictures/Tabol/2010_Beslan_09.jpg"/>
          <p:cNvPicPr>
            <a:picLocks noChangeAspect="1" noChangeArrowheads="1"/>
          </p:cNvPicPr>
          <p:nvPr/>
        </p:nvPicPr>
        <p:blipFill>
          <a:blip r:embed="rId4" cstate="print"/>
          <a:srcRect b="1958"/>
          <a:stretch>
            <a:fillRect/>
          </a:stretch>
        </p:blipFill>
        <p:spPr bwMode="auto">
          <a:xfrm>
            <a:off x="203092" y="188640"/>
            <a:ext cx="4358548" cy="64807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6016" y="692696"/>
            <a:ext cx="4176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Памятник в Москве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Скульптурная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композиция символизирует души детей, погибших в Беслане, которые уносят на небо ангелы, а вокруг памятника брошены игрушки — трехколесный велосипед, Буратино, паровозик, плюшевый мишка.</a:t>
            </a:r>
          </a:p>
        </p:txBody>
      </p:sp>
      <p:pic>
        <p:nvPicPr>
          <p:cNvPr id="10" name="Pamyati-zhertv-Beslana-Ne-pozabyt_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6408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6056" y="1268760"/>
            <a:ext cx="3851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«Детям Беслана» (Санкт-Петербург)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 в сквере храма Успения Пресвятой Богородицы и изображает скорбящую мать с погибшим ребенком на руках.</a:t>
            </a:r>
          </a:p>
        </p:txBody>
      </p:sp>
      <p:pic>
        <p:nvPicPr>
          <p:cNvPr id="3" name="Picture 4" descr="http://dic.academic.ru/pictures/wiki/files/66/Beslan_Monument.JPG"/>
          <p:cNvPicPr>
            <a:picLocks noChangeAspect="1" noChangeArrowheads="1"/>
          </p:cNvPicPr>
          <p:nvPr/>
        </p:nvPicPr>
        <p:blipFill>
          <a:blip r:embed="rId3" cstate="print"/>
          <a:srcRect l="2558" t="4466" r="3826"/>
          <a:stretch>
            <a:fillRect/>
          </a:stretch>
        </p:blipFill>
        <p:spPr bwMode="auto">
          <a:xfrm>
            <a:off x="179512" y="188640"/>
            <a:ext cx="476293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" name="Picture 6" descr="http://www.roadplanet.ru/img/news/big/1692_1273845151.jpg"/>
          <p:cNvPicPr>
            <a:picLocks noChangeAspect="1" noChangeArrowheads="1"/>
          </p:cNvPicPr>
          <p:nvPr/>
        </p:nvPicPr>
        <p:blipFill>
          <a:blip r:embed="rId3" cstate="print"/>
          <a:srcRect l="32435" r="24361" b="7050"/>
          <a:stretch>
            <a:fillRect/>
          </a:stretch>
        </p:blipFill>
        <p:spPr bwMode="auto">
          <a:xfrm>
            <a:off x="395536" y="188640"/>
            <a:ext cx="4176464" cy="65573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836712"/>
            <a:ext cx="3744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«Дерево скорби» 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(Беслан, Северная Осетия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 в Беслане на мемориальном кладбище «Город ангелов» почти через год после трагедии.</a:t>
            </a:r>
          </a:p>
        </p:txBody>
      </p:sp>
      <p:sp>
        <p:nvSpPr>
          <p:cNvPr id="27650" name="AutoShape 2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4" name="AutoShape 16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6" name="AutoShape 18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8" name="AutoShape 20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0" name="AutoShape 22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AutoShape 24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AutoShape 26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6" name="AutoShape 28" descr="data:image/jpeg;base64,/9j/4AAQSkZJRgABAQAAAQABAAD/2wCEAAkGBxQTEhUUExQWFhUXGB4bGBcYGR4aHxwfHx8dHiEcGBwdHiggIBwlHBwaIjEiJSkrLy4uGh8zODMsNygtLiwBCgoKDg0OGxAQGywkHyQsLCwsLCwvLCwsLCwsLCwsLCwsLCwsLCwsLCwsLCwsLCwsLCwsLCwsLCwsLCwsLCwsLP/AABEIAKgA4AMBIgACEQEDEQH/xAAbAAACAgMBAAAAAAAAAAAAAAAEBQMGAAECB//EAD0QAAIBAgQDBwIEBAUEAwEAAAECEQADBBIhMQVBUQYTImFxgZEyoRRCscEjUtHwBxVi4fEzcoKSJEPCU//EABoBAAMBAQEBAAAAAAAAAAAAAAECAwAEBQb/xAAsEQACAgEEAQMBCAMAAAAAAAAAAQIRAwQSITFBEyJRYQVxgZHR4fDxMkLB/9oADAMBAAIRAxEAPwCwYDO65gyzOoII+4pjacqygwDrMbHSkvBL8AroSddD0pjcuZnUSEIIZiVDGNok7A0GrFToF4ziGNx51yDaQI/eTRnD+M3u7SApEQJC8umoNKe1d5QdyjxplEhh5tOtAcFxaaC69xQOQUZddNDMnlyrW0bhs9W7N4zvbIMEEEgz13kHpBFNaqHZnF92wtgkoxGjLG4ABU8wQBTPtTxfuECgwzyAd4GknTXmKyGD73FbKsFNxMxMAAyfeNh61G/G7IUvnBUHLmG09Adj7V4/jMWXutLG435oaWI9IkTTmwQEJCZSFOQb6wIBiIEkz6UTLkvGK7W2VMCW03BFYnbDDEMSXEcipk+lUmw7EEvk8hr+7bVDevJyiT5THoZ1rch4LvhuNhARbtuwLEgsQNzMelC8Q4rfuKVAVAdDB1+arN7j2wVCAFj3gidvMfArp+Ns5WLQEjSXPInWY03oVIa4EmIxOSFW9DZhmQMQT5mT+tMbdtWBYM7qPqMjfoCJnpVH4swvt47gDARKLG2gmDrsKd2+P5LQtE7AgeGB+UiPgk+tBqRozjZYFsjUZJPi1M/l/XeK7b6soA0dVkQPyhieZ5xrvSuzxBHDFLjSc8EELBaAD+pqY23LFgGYZlbfNAVYIJ896nyuytprgLvO/dG5pmyEgSfqnQaxp186iXNqZM5rYhQDuAWAOsnWPSh8PYAysI8KEDQnQuGJ9Z0ijb6XlJusuXMwYwAcp5SJ0Fa0Y5vQxyrJi4JAkTGpGnpUd6wYlULFrzEARJgkRqY0iubeIgmHhg51JCjMRJMnlrVf7R3iuQ28WUJkqoYxPVfykb7amimhJcIR4vicXmOa73eYypEsIMaQOsyRNW3CYtLjXXVMpFnXNII28MacwDMc6o+Ec5gA6K5eGuXcuUnfO6LMxHkY9aunDMbZuBLdq6b+IK5mKW4QneP9MefIVpPglDsZ4W4O5ty6rKTkBHlp1rng/Be/uXczZUWNtSZE+1bF0ZcxkHUHTnptRFh1wwJVm7y5BdW2EzEfb5qWTJKEG49l44fVkogmL4Y4chFfJmhSY1A5+dJk4Y97EXQjZYcqWgmCAAIj02qx8TxwazagyQxHvpNV/heJC3rsk/WzCDGoPMTrVceaU8W7yc8tMsebZ8sc4m2Ve+CCT3aopjQkABivxQfEmcwyhgFtqIG/Uz5zTe3xfJbmFLZwQObD+utLMVis7kAkKNQQSJLAE1z4sz3q1/KL5NH7ZK+v1Elritm0QbhWTIBXX/22iobvacPm7scoGvIc/XyqbtTwdbZtPZyqC0sjctNSvVT05GlmJuswKrGUiGmAuv712VS4OVu2LOJ8ZVywbWI0EgjTfTT2NDWMQmYM7O2vhEwY6fSfmpuLY8sBmtEMBAuJ9IjTnpUfCbFzEPkVRcaRLsRktj+Y9fSpjL6Ho3CsZ3eS60zlVgCfyg6AexNTca7Stf0CqqqTBYST+1JDwYIglsq+XMjnHKk+M7uY7xmLEDQ6D41iKolSGbslxHEzBFuFC7nRRJJ8qkwWMeYZ+QiJEk8x6V3hsKugC6A7xppRr3FVTEFjuY+wEbedYwFiMarMYYEAxvvG9Q4niFq19Xh0k9TOwPPXeortq0w1AmeQ6+dcYTg1j6iJO8sToJo2zUjnCY3MucjINhzJ855VhxmozGDtrqT0/s1rGNbGgJYHYLsPMGuMPcRAXVQW6k5iK1go6RpIZRIM7wIPQ0wGFEZ2Inof6Urt33YkERzH6RXV5AROu+v+xrWGhsOJ5V2gcht7ipMHxm7bbNbuFddQBPyNvKkltyu8kfb1qaxfkSuXfcH7aVrMW3hnFwLim6sDPmJG0b/T0mKa8a4fbxVu8/fXtATFu8yg+WQch51QHuTqc08+X6/0om3iAFzBssaSNdPWhsixt7R6L2h40+GPhs5ptAI+4BnZhoY01I6V5Rx3i2FxLM1xLti4GLEWCHF3yRjGRpmZHOnXHMb+LthLjMr8rygZ4ggAjprVcvdjrrJNu4t05MzAA28pEEgAnxNvrOu9aVkytDCHPmuBghAzA76jYc+XONqsnZbi62gAMEbqsFgQBodiWjxN6UpwfDbyu1yMzKFKnvBGuYKTrJbRtKa8Aw+P7zv7SNcBInN9Agn7enxSJfJufB6Zg+HWiqsbK2iwmEZgQPPbXypJjcNcJa6PEjGV/mAmJkmTstMuCcSv3STesizlYiJZ88cxKiB81GnEAS41ARsuojfXSoZ5Ne1I9LQpKXqN9dWL0ut3bQJIbNB5CdfimXZqwGF5yiuBfYGY0E7jnvSvi3Fms5nUSS6qB5OYn4pJf7W/gyVKXGGZmJVgBuY356V06eG2FHHrc3q5nPr9iwcQU96LaM4COTmGsKRKgGZnlQTY02nFrKcpnUkyDppEa/NPDi89tbi6ZsrGYkBlBE/NJMZhitxX8RZs05iImBJrlUpTm6VJHblcYYUn/lLlh3HOJ2rvDlQXFa6rW5X82hhj1GmtUbF4pAzKZ1BjMQR8RIipOOoofNaZwCZbNlHPlGpFV7GXJ0zA66/tqQK6JM8uuSVsYyEwQwJmMxjyAEVZuyHFSwKwyB2k3BBE5SI0idBHvVV/zFgoRwG6CTP6/atPjrhAgwYgQYg8oEUljJHoPEroY+Jt1hVjYDkKCwOH1DRtqPOgbnEW8LS0MoIBXlEc+hBrkcaAEQd9AT/Tzqm5DbS0viBABaJ1Kn9OlL8ZjASdVnoD9vSq1ieKljJYz5GhRihOoBoOYdo6xXGVWdBvsOdC3+0BZYCATuevlHKld68Dt96izCQQI9BS7mGhkvEso8PhB3G3waMw2KskCCQfMfpFJ5JjT33rhiRsSPMVrDRZMOhYmJE8yNK7vYYyfFG0gCTpzk1XbHE3Q6sWB66/GtOcNxq3cAVmMjnAAiPXTpTKSA0EiykiSGPLMZ/pH3qXDXNTCmP1+BU9q9bCjLHrodP61HcxczAHpzp0BnOk7KOknMfjai2VR1I2HQUIb5O4UdOUV3bYDYn0Wf1P9KwCd8Uq7gDyFYMSQQQpPXSajBI1ywd9a2brEatAH96UQGuI8Fs4qTctrnP5z4XHSDz9CKBwX4nCMlq1dLIWIQwTv+XLyeZ8qKuwdc7GpsNd/KJBBDAnfpI9JoNfBlXkswxTFVQvNwL/ABDJ+rXQ+GABI26VUcX2htW75tPrBGZpEMf5kMdeoqDLiFfW3aQEn+MDcKidy2sT6il/C+ywxV9B+IIJWMyW1aACerKAp/m19Kz54Qu6nZbcLYOKZAigKLwL5mGwkHWOpqS9wm27OwtL3ZEMmY3JGp0089a0eyOGwyg/iMTdyeIW8yZCwmCyqgJAnaaX4LFWVthXtXHYEmFvNZAXmSAp0nzpo43FVIWeZSdx6CsNimyybV3xZDlyNplAAA00EUFxnj9jMuZCjQcu4nMZ/MNfatPcwhVzmyQMyxeuOWnlmz6GfKu+CcTmU/iFR+S6FurB2gsdvSKj6fhSKyzqX+pWeI2MV+HZGGS1BLuSpLH8u0kCdBHvRHEuJLfTN3Vq22mqakGOfgppexSmQmK1A8Qt2lJ9JPOlP492zF7mIEbFSVHpIjWKXd4DJXy2L0N5Ea2ig94IJS3Jj1IkUD/ld6R/8d5+P72o65iw+rNfynSC5An7mT61xbuqVKwYLAnSNYIA01IiaDNFJujuxg7+ouaDpccfALGuLuEEkBlJ8iG+40oJbwUGLAQGYISfLWdZqawz6qS0ETJWI00jQfFZ0aPdHBsEVvvY5CnFvg1xlBUhp1BHOlmJsFDDSCNwQQaVSTHo4N8+lcvcJH1GiLbqIkL+tFWzb00HtpTGoAVSNSGj4n3qW0oaYX+/imVlE01g9eXxFGDCZtjOnI1hkhC+H11A9ht962nBbjfSBPOfD+tNbnCwp1EnnrJ+Jouw+UCXkD8pE0UgNCvDjFWl+lSAfpIE/NOcHijcE926ERKsIA9DzHtXGMxDEjK2oGqxv5abVPgtRzXQzm1029vSnQrRu7ZPOD5b/wC32oiyzR4RHU7fYVCLaoIzgHfr8VKmJz7Lz/Nr79KcQy5bLCMxMaaaAetdPZVSNp3jc/370Pccs0MPCupHnyEVLAAzOYB1E7+wogMbFSdgOXT7VFatmfPyqVI5CB56sf2FTJign0rr1O9ADJ1d1XN/7CNx1/5qHDhVurftMbZTpDIZnRlI03OxA9YqD8YzEgEA/wA3X1FZewbMZzxA5f09qKA/gi4ri8WzPnS13eQw6P8AVqNvDM6fSfmqhxLiF0Muo1HMyDr6CauNy7lgEKSwggx8msxfAsLiRDr3b8rltisTrqp0ajKVi7SgHjN0NoVXyRQB67VN+Lv3UJBMKQD4iJ8gsxTUdjst+O9c2wv/AFQBJadgJ296MwvZhUBIu3VJ1KwsHyktNQ3JdsO0stzDEiDHoZ/rVfxfCrrtcW2R4WGpZtJE6Ab16A3DYGl+/wChOYe0jalqYFu/vKMQ4/h23nu1M/UsERy0+agsTj0zpjVNHnz9lMVzcR7mpBwi/bUByIkkQDyEnSY2Br0U8NuaxfVo62v96A4vgboyZ2tmXAEKV+oFddfOm2zNCkyjp2bvnUXAM2s5SdPXNUq9nWQM7XMxAnb+pNXHh1l3tIRaRvCBq7DYD251zjVGVka0oYqQALikzBiBvvQcMjNwpC2zhnA+sEeY/pFQY+zK+LWCNYjSdRT7BW1iWt3FIUbjSdPqLQI+aFtWme2zW7eYBhnMBwqbOQJExM6/ymKl6LseMG+Sr4zgREm3r5HQ+3KktxwjFWDAjcdK9XuYBDftWrl+0juAo7lS5djMGNl0jaRVTv8AC1TjGMtZu8CWMuZgJlgg5CARNXxwl5JytFRONTkaks4udzHTxV6tiOyuCJYZdQfpVwDy0jedR8il1/8Aw6sMJBZTqSFAYeQk69Naq40GMW/JQDf6PPvWkvkA+Jvn9KuC/wCHlkyrXCrjr9J9II+K4u/4XHdb49MpH3JNCrNKMovkrVniLj8x2jU10mOgkiddvLTn199qcXf8M8T+W4h9X/aKW8Q7E4uyrO0ZRu0rGxPWeXSjTEsJwePzaHXzj9zTYHICYHuf2FUDCYnmT6cuVOcHxWBB121mipAotxvAgAGJOuXT7jWoLVwyfDAI0JH3FAYfiKkkmBAGhI/UURbxef6STy8I1+TTJ2BoPXD8zz9hXLgToM3poK4FqeWvMkzPpyBqcWup+KNgohysdvCNtNdY51LZUzO5HT/fap1aAYBM+wP+9RPiDtqdtP29aFmcSPHYV/qTKCdWGxB6z0ob8HO7kn59taJa5sB4jPLQD/uPWsxdlsuYNHJjuT5/71gMGfiS4aECyH3BM/JrpMMrajQ/ysdfUTypViLDxLqNDvv8daPwl7KBJPkPL05CklBS4YttHpGKdEWXITNtmhdv1pa1wfiRcRHdO5KEhYAOYFdWgHnqKs2E7OZWLBUQnmBqfU9femNrgdsDxFm66xPxTbS10VFhcOUBETnLNm+ygfrUWO4Leu22K52YMrKFQINGG0npMVf7OBtqZVFB6xr80RR2g3FH4T2MbIq3uWbQsX0zEjTRRpHKntjs7YtqBGg6eEfAp3UGOQtbYAgEiJYSPcUUkjbm2VjH2EtqSAxzHQCdRsAR0PT5qu4Lj5tm6rgwTAXNoqiRuNpMfFBdre0K28UiKSGtpdh4KgllXXKBooyiq3wPjwa+oTDtcYowTIplpBzKM0LtJkmBSvykdcc/CXaGzY2MfacZ+7FwsqMcoeAdDyJnTWdgKWcPWeNY/wAOXx2lyjWJuWhFR9ksWwxFvv0OTOQHgNH/ANZ13gAMNOlb4BcH+aY8kgf/ACLYEkD6bgP/AOanitJ2TnLfJbUOsfeT8a4zLPfjMJEwr2229Emu+DYQPh8Obo8RDtdXVcvdWYVNDsoIPqZqwG3ZuEnu7TuJglRPSZImOU1Des4dkLOumuYqzL9IyH6SNCBEcxVbQFCXwLeHYhmxBS4xNpMEgaTP8QIruxnnlYa71BgeM3reAs3Cpzd+qNME5MxZgRyIt/pXWOa0JSH8YcvBJgXFCtqRsUAjoAaJwGGtKotqIti610KBpDoyFR5eKZqW+Llwdb02SMPcuGMcLjrrYc3VW25m7llighLtxRMA6BEB03Jpb2oxpbha3WABdLTsBsM6EkDyk1NgcCbeGWwrZill7anYMXz/AFDpLD4ml3+IAycM7vpbVf8A0CD+tVs4543E8kww0FG2UBMjf0orspgLV1mF53RVWVyxqS3OeUVxedVZgrHKrEKYgkTEx6VNwajv8MnHJFy2eUS4NgjhnQkeQGnnrVsweKQqIkxyOmnptVQF8AiJzE89vedqY4M3JBlBrEFoJ9CNKCbG4Laj+U6SIoe9dVNXYCRpr+lA99d0gKsbz4z8da1Y4tZJysxznQhljblppFNYGMkl1B+kbiOft0qNl33jfeD88qCCW1Oe1Ftpg5dQ3/ctQYfFG4zZ5JBy+BdD01nQjz60wjYwxGMVF8I226A+fWgmxj3AMoy7ZjPuY/pSbjF9rdxRMgkHflO0j0rq1xcG6VdZUxlUaRvIPxQsUd3eJg+IsGAiNPkEild3iC6BVA1InMTJBjn+lLMdjzIRVI1gKBzJ00jU1eeynZW/ZnE4kZbx0tpoSojxO2sAnYDlRuxWj2+sqs43ieIGPS2o/g5ASMpMyTmJYfTlAHqTFP8ADYxLihlYFTsdp9JprKUT1lJsb2nwtvMGvW5T6hmiB1J2pJxHjN3E20fDI11QcxyeHNpAyM0SZMxHKs2ZKy6E0Hi7gKlWAIIgg8xSjsTcxbWX/GKVYXD3YME5IEZiNCZzawOVNsbZG9CwpclK/wAQOGriLdm2AFd2ayrAbK1t5HpoK8y7A8aa2ty0VAu22LqY8QnwsJ8mB+a9i4pdtoV70galkJ01AMR8xXiuC4O93HtcUm3ayzdYgkgRD5QN2kSBzkUVXZSEnF2lY47LYBrOIGIvObihmZbOb8xYsC3KAWYx1oHsdZW/isYzJmzYloE6x/FeJ/8AEU6y28PcZGuC8iEJmK92VjWZ1AOu3lUVriad531uy4BYE3ArZRlUoubQA6MRNT46ZSLknvXFFlwmGuKxZFL5VyItxoIGaTDAGRtv0rvF4qLhHeWRbVouK3gKE8ix8LeYrjCcQtXEKhhlnYaRziYjeub/AGdtXme4lw52cOSuVwCNNlgxtu2kVlAo9S7thVvBgOQkarrpmkmTLGdd/igjYAI7o9TljoYJAO2tdYngLxe7u7bU3GUybZBhSGy3DmOaWVRMCFJreOfGHvSuRfHbNrK0wqqwYMInVoMelB47Hhq2vqD2VdruQmFII2gnYxO4Ou4+KUf4mXwcAjHfNyPXSOsVZ3wWdLZuAF8i5yVElwo1nyM6edUv/FGEwq21nRl0O4hv3maEI0PqcqnG1wyPgPB7VvDJmyXLt0K7az3axOU9DJBnrSztVwpsPkugEJd5EfmiSQdiDv5UrxC3M1vLmJZVCEH6gAAMvXURRHGLmKbD2kvqVto5yZj4iTmOvkJNWmrhXweVFrdYt/FCIy+4NT2rlthleSPP950pWEjz94reb1H3rmtooPQukrcEAabTQNi01wMVaWQ7wJ66UKh10Ye8j9aZ4TiDD8vxBo2Bk2ExrypWCw3VlA1/QHzru/xxUtsFtZGMyoJJLHmSKgxXjM5Sp65T9+tEYYud/HHPKRp8UyYrBeMqq2rUkl2A5zlG5BHrFLruKGdbsCRB0PTSmHEMA7RkRgoP5vCB6E8qddiezefEJcZ7cJJy/XJ5aabGiuWBl97C8DspbXE3bZ/FXBIzf/Wp2CjkxG53q0ZZ660Eq3djkbXU+IH9D+tNMNiWAg25E8mBj96o+DI8N4Lxi8t5il66pcasHMmNhVl4OgxOMtpdvXWLqyznJaImATIExSi9wy3bVjmAYTuefTlrS9sWbTpcWZUg6Eg9NxqNDXDqbjljT4PpPsyMMmgyJxW5Xz+B7jw/huHsrkWzIBB8fjM9ZNNRxHkBPQCvFrXaHiF/+Nn7pEOjFgq+hzHxfBqwcL7UpfbJeYzG9sFbR8ifqJ+RXbtZ86pIv2I4+Aco8Tfyp4j7xoPeKDvcQvPuRaHQeNz/AOR8K+wb2pcrAABCFUHZIj0P9zUWLxWVGbKWyiYBEmOQkgVqDYBxlwzjw67ZiSzHXmTVX4xxQ27gtJfYMTlFsNoAx26KNppRxzti9+UUraU6ZVMufItA+AKR28BcKuy23KoMzsFMKOrHlS/cPva6L9fwdxwRaItEsWkTCsdZzZdTM6+dU7tHYxOFE4jEC/cPhHjbSeeUiDHlScKVMqzKf9LMP0NDYvM7ZnYs0RmYyY6SaAjkA4bMn0sRHQkfvTez2ixC7uWjYNDAfIpeUrMtMLZZsL2/xKAAw3uy/Akr9qb4b/Euf+pbMf8Ahdn72o+DVBy1yVrWbcz1PBdu8Lz8EtmIl1k7a5kye2blVe7c8Rt32VrRDKzgfUGnKhOkE6SI9apZXp9tKa8Ux1llHcpcUqseNg3KNCB6mg2U3tp2NDw8piMNDE/w7RXXaJmPcE+9Pe1NstZQsZm5I8hlNC8DuAIpKkwiQwExC8vEOpojjOMF1VQIwymfFAnTyrocfYyayJNJc39CrnDgcqwWvKmJs/fnXPdj/j9d65aHYB3HlUn+XkwBufsOp8qMFvnE8gOp6TUtssATOpOv99BFHaLYvXDEDmB1qSyp5M3lRWSdTttrXPdkR0o0K2QsjEwST8mp8PYjb7GihZA0BPr1mpksxrHvTJCk+C4leTRblweQJqy4LtRilEd6SOjAH771XLVoz5GrFw3hIKzcJHQD96agWxXd4fZzFnthnIMkku0/6c2i61VOL4K6j922XyK7n7mDXrnHMJhLyxaug4gHwrBLMeauBsSedV4cIZXv27oVzk8NxZXYzlgyQTOsdKWcIyabR0YtRlxRcYSpPsTYa1dxAV7zbSFRbY0AjXMf2X3pmtoAQGyJPiI+o+QOpmgbYNi5CaMOc+0jYfatrinKWnIJJzI0RBZCJO0zDCdaaiKfyEPdckd1GGtLziWOs6nqazG9p+6YKzArGvejxsf9NtNY82NB8TxjNayuXt2y2hQwzREwdNPEAYia54Y9hFc2raKEQu0pqQInWT4vLnWo1jFsUl6y9wW/w7qpKXbiAhTyJjYHb3qjcR7TYm8gW9futb521y21mfzFT4vvTjtB2gv3EGHsQEfR3J3zaRJ2Ec4qjPh8ugWImZP96VKZ1YVafR6FjexagZkxIPhB/wD6CTrlJERHOkd7gF0bFG+V/rSrDXDqUYqQAZSR9uZpvZ4viEJVmzEbhxqPjWaaiCq+RZiuFXl3ssPSGHvVqbsrhbYH8S3c0UszXSh1+oBRppr19TUNntDpL2wvo5BPsQaEu44yWG3L3/5rnz5HBKket9k6KGqnJSdUhP2hwNq1eC2XzKUBMEkBtZCk6kbb9TSspVyw+CS8pLqGMgDyEVBe7MoT4CV85P6edUxtyimzh1mBYs8oR6TKllplwrhBuDO2ijbz/wBqZ2OzhDCWJHME/wC3tT17eVABoAPb71Q5qA2svCKNAoAAG/ofSd/IVu7nZVFzUAmIABJI6xy1oq0/TcAafv8AFcXU2HnVHNuNC+mk7oXzqRHn+1YLR5ddoox1iegG46+Z6VDkmInYaRHzz2qQ5GEnXfTryrSrptp8VOEHIyfX06VKyQNjpof7iigEQtgefnUwtgj+4+KkVd50+fv51MvIf37eelMKDqnWaNweHYnKomeUSfYVNg8Iz7QB1P7dauHBrFuztqSNWP6DoKNC9gHC+C92JcS3Lyo8W/tR111IkEV0ipEgia1jULUbEqrIt5EW4DqwAcAcpGs+ZovC8CuXVt3LWQDKFIJIgrodhrO9dWEULzzuYbznQajlJEjpRbB8NCgMozE6sDm225ATvpWY1iy/h0uYfXCoi7tiLl0aAbsI8RO+mlI7XAsPh1A8dy1nFzwmNSoBCGNZ0n0pgMLbJWUVpJMZV3PTSR60VgsHnGTKdQYA3A9fSNaIrA+KWrT4Z+7RLInOFY5joIk8lZojL5TVU4hYa2pa6CiPbbKWEKfPp1q1NhbmHYqUafrXQEHLEHnMGoOI9oRiMMfxN/vHKkDD27ZUBjszvzA30isbspmBwaMQ4YEdV8Un+tVs4B7+IZbSTBJPRR1Y7CrNZ7KKFW8GIZif+nKgAGIJBkkjWD1FbwPBHzNazFLTzmKaEaaGNmPlS2baILFh7DZkiW+ljqI6rpr5GPSt2MC3juOc2UZmAk6ExLbGJO9N8DYa7hsM7IJVBbcyRARiqzG4CRWsZZNvDs0BVuABdySFeG1PKa1o1MW3RmOcoi23Zu7Ck6AaGJ1MHTXnXd3DkyFM+EtB00VSx+FUn2o/hGF/EWUthtrzRnA0BGYgRtO9AYt2RX1Cju22HKCBUcsN6R6Gg1r0jlJLtUJ7PFcl3MrCQIKtsw8zyNWzh3Ebd0MZCMBLKTsBz15VQrttZ8a7x4rZj5UyK4u4QGMrBo2nSjGKSSRz59Q8uRzfk9QTXUQZA1BjfmNwZraK9whFtszkwFAEHmcxmAKpvZrj7Yd0S+rNh83jC6kD/T/T1ivW/wDPuHlFe3bshWUQ4J8LPAE9NTz6UuR8Uw4cuyW5JP7xFxnheJslTks3bIbJNtpKSJlxHhE6bnlUfDuC52cXbq21UA5hDDxAsqqBHLU+hq2X0wOVlt5ma4FUPbclnK7ZIMFuca6b0LwYYfCW+8xltGxLErdZhGVSTkBU6RlA1HOalXHtdfmymXVTy8Tr8kn/AEVy32fU4hMO1xijHVkXdIkMN9J66aVNxTgYVVuYd3vW2cqAVyure2hBO0CmWJ4wne5cISFvubfJlP5fCf5BMx1rviWDtWXtL+JF17emRxkUkagoRvlI1GsUizZV2k/+ktsG+6KpbukEkROxmDBraLvtqeXz/WtWuG21vm9duXIvMNUAjM+YtofyiI9xV2sWcNdsMhdbhsLFsBCuVdtWB1b151eOVVyDLGKlUHaKWLfoQRrRWFw86tsOXWprGG8RBKkqAT1g6CdND5UwfCvkzBPANCRyq8JwauznkpLgnw7agTptrRr2cpMajy/WlatRaXiIjl0qrERIrTpNZcvldDQt69MxpULvRA2W3EcKdbXeiI5idYnT/iomxhuowYiRqvkBv89K1WUBmT4rhNzu+8YKuUTGaDry23pVib72lLq72ydntgHL1zht5H6VlZW8BXZGvFELhbb3blxyM2IvaZQJ8KIBEa+VLuI4dYIUCNZYDX2rKypFAbDWA1t7RHORzPr66D5pre4betC1ca22WZ22J8MHmJEVlZRSNYJw65bw7MLyZxbOiHWDAGvJiInWmPHFt4u1mNtLaBGZQ0AtBOwHNmA0rKysgP4K7graYYMRbWDrAB5fOpEig+1/aG1jbDItpbfdWm7siSxLaZBoIWTJ9K1WUG6Mea3uH3BAIqFcCxAPXrWVlSbpjJEtvBMOfwavXZHE2bCHwKtxnALNIbbdT/e5rdZSt2hW6HHZniL4a/ca1bQIbLxJhlZrrHTr4QD5iKh4n2kvYpbeFuKA5zM1/NPg5+h5bzWqykfItmuztzD5bd28rkW2YW8hjLFzduubnHUmie0t+x/FZGZbhJCTrKmBqeQgctTWVlTcuB0VLFYgqxt2i6E6sSZ0jX0zfOwpth+JXlR0FxjaAUEnQSOeu+v5RWVlIuV+B0TzSapjPglu+31NFqNHbxZyIBgT4fenKYbKGC/mMt5+dZWUUlFpJdcnq6XS48uHdLtm71iOYmOmnzU/D8vlrz6VlZXoQk5Lk8vWYIYppRCLtldyYoFrCkkTHlE1lZQc2nQ+m02PJFy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0722" name="Picture 2" descr="http://i025.radikal.ru/0801/2f/2c98096e18ee.jpg"/>
          <p:cNvPicPr>
            <a:picLocks noChangeAspect="1" noChangeArrowheads="1"/>
          </p:cNvPicPr>
          <p:nvPr/>
        </p:nvPicPr>
        <p:blipFill>
          <a:blip r:embed="rId3" cstate="print"/>
          <a:srcRect b="6953"/>
          <a:stretch>
            <a:fillRect/>
          </a:stretch>
        </p:blipFill>
        <p:spPr bwMode="auto">
          <a:xfrm>
            <a:off x="251520" y="0"/>
            <a:ext cx="8421960" cy="5877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кладбище «Город ангелов» есть еще один памятник погибшим заложникам. Он представляет собой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Хачкар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каменную стелу с резным изображением креста и был подарен детьми Армении.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26626" name="Picture 2" descr="http://www.parlament09.ru/sites/default/files/o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80520" cy="62406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2420888"/>
            <a:ext cx="3995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жертвам теракта в Беслане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Коста-Хетагурово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Карачаево-Черкесия)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29700" name="Picture 4" descr="http://www.ul.aif.ru/pictures/201309/%D0%A0%D0%B0%D0%B7%D1%83%D0%BC%D0%BE%D0%B2%D1%81%D0%BA%D0%B8%D0%B9-%D0%BF%D0%B0%D0%BC%D1%8F%D1%82%D0%BD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084304" cy="6679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206084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герою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оссии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митрию Разумовскому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3794" name="Picture 2" descr="http://img.travel.ru/images2/2013/03/object213917/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620000" cy="5076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26784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жертвам Беслана (Владикавказ)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представляет собой ладони, в которых застыла раскрытая книга, и из которых по каплям льется вода.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28674" name="Picture 2" descr="http://www.warheroes.ru/content/images/heroes/monuments/Razumovsky_monument_Beslan.jpg"/>
          <p:cNvPicPr>
            <a:picLocks noChangeAspect="1" noChangeArrowheads="1"/>
          </p:cNvPicPr>
          <p:nvPr/>
        </p:nvPicPr>
        <p:blipFill>
          <a:blip r:embed="rId3" cstate="print"/>
          <a:srcRect l="5113" t="7731" r="1963"/>
          <a:stretch>
            <a:fillRect/>
          </a:stretch>
        </p:blipFill>
        <p:spPr bwMode="auto">
          <a:xfrm>
            <a:off x="1043608" y="188640"/>
            <a:ext cx="7505276" cy="568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8711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погибшим бойцам спецназа (Беслан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которые освобождали из школы детей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мемориального кладбища «Город ангелов»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/>
          <a:srcRect l="6688"/>
          <a:stretch>
            <a:fillRect/>
          </a:stretch>
        </p:blipFill>
        <p:spPr bwMode="auto">
          <a:xfrm>
            <a:off x="0" y="-10163"/>
            <a:ext cx="9144000" cy="6868163"/>
          </a:xfrm>
          <a:prstGeom prst="rect">
            <a:avLst/>
          </a:prstGeom>
          <a:noFill/>
        </p:spPr>
      </p:pic>
      <p:pic>
        <p:nvPicPr>
          <p:cNvPr id="4098" name="Picture 2" descr="http://timeskz.kz/uploads/posts/2015-04/1428920827_7793419_original.jpg"/>
          <p:cNvPicPr>
            <a:picLocks noChangeAspect="1" noChangeArrowheads="1"/>
          </p:cNvPicPr>
          <p:nvPr/>
        </p:nvPicPr>
        <p:blipFill>
          <a:blip r:embed="rId3" cstate="print"/>
          <a:srcRect l="22924" r="2575" b="5154"/>
          <a:stretch>
            <a:fillRect/>
          </a:stretch>
        </p:blipFill>
        <p:spPr bwMode="auto">
          <a:xfrm>
            <a:off x="5076056" y="188640"/>
            <a:ext cx="3744416" cy="3024336"/>
          </a:xfrm>
          <a:prstGeom prst="rect">
            <a:avLst/>
          </a:prstGeom>
          <a:noFill/>
        </p:spPr>
      </p:pic>
      <p:pic>
        <p:nvPicPr>
          <p:cNvPr id="4100" name="Picture 4" descr="http://che-online.com/wp-content/uploads/2013/12/trolleybus.jpg"/>
          <p:cNvPicPr>
            <a:picLocks noChangeAspect="1" noChangeArrowheads="1"/>
          </p:cNvPicPr>
          <p:nvPr/>
        </p:nvPicPr>
        <p:blipFill>
          <a:blip r:embed="rId4" cstate="print"/>
          <a:srcRect l="14629" r="670"/>
          <a:stretch>
            <a:fillRect/>
          </a:stretch>
        </p:blipFill>
        <p:spPr bwMode="auto">
          <a:xfrm>
            <a:off x="5076056" y="3284984"/>
            <a:ext cx="3744416" cy="3315574"/>
          </a:xfrm>
          <a:prstGeom prst="rect">
            <a:avLst/>
          </a:prstGeom>
          <a:noFill/>
        </p:spPr>
      </p:pic>
      <p:pic>
        <p:nvPicPr>
          <p:cNvPr id="4102" name="Picture 6" descr="http://avia-blog4you.ru/wp-content/uploads/2012/03/%D0%BE%D0%B1%D0%BB%D0%BE%D0%B6%D0%BA%D0%B0-%D0%BD%D0%B0-%D1%81%D0%B0%D0%B9%D1%82-%D0%B4%D0%BB%D1%8F-%D0%BA%D0%B0%D1%82%D0%B0%D1%81%D1%82%D1%80%D0%BE%D1%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3500"/>
            <a:ext cx="4018888" cy="3049476"/>
          </a:xfrm>
          <a:prstGeom prst="rect">
            <a:avLst/>
          </a:prstGeom>
          <a:noFill/>
        </p:spPr>
      </p:pic>
      <p:pic>
        <p:nvPicPr>
          <p:cNvPr id="4104" name="Picture 8" descr="http://gursesintour.com/wp-content/uploads/45335786890979897.jpg"/>
          <p:cNvPicPr>
            <a:picLocks noChangeAspect="1" noChangeArrowheads="1"/>
          </p:cNvPicPr>
          <p:nvPr/>
        </p:nvPicPr>
        <p:blipFill>
          <a:blip r:embed="rId6" cstate="print"/>
          <a:srcRect l="4486" r="15640"/>
          <a:stretch>
            <a:fillRect/>
          </a:stretch>
        </p:blipFill>
        <p:spPr bwMode="auto">
          <a:xfrm>
            <a:off x="899592" y="3284984"/>
            <a:ext cx="396044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4818" name="Picture 2" descr="http://shagau.ru/wp-content/uploads/2014/10/park.jpg"/>
          <p:cNvPicPr>
            <a:picLocks noChangeAspect="1" noChangeArrowheads="1"/>
          </p:cNvPicPr>
          <p:nvPr/>
        </p:nvPicPr>
        <p:blipFill>
          <a:blip r:embed="rId3" cstate="print"/>
          <a:srcRect b="3611"/>
          <a:stretch>
            <a:fillRect/>
          </a:stretch>
        </p:blipFill>
        <p:spPr bwMode="auto">
          <a:xfrm>
            <a:off x="179512" y="188640"/>
            <a:ext cx="4479552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404664"/>
            <a:ext cx="4067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Обелиск памяти погибших в Беслане 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Мураново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Московская обл.)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Парке Памяти в подмосковной деревне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Мураново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2005 году был установлен обелиск, созданный по проекту отца Феофана, настоятеля храма Спаса Нерукотворного.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6866" name="Picture 2" descr="http://libozersk.ru/pics/pages/id_1497/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879628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14908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мальчиков и девочек Беслана»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(Флоренция, Италия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2005 году, по решению администрации Флоренции, одна из площадей города была названа в честь жертв теракта в Беслане.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7890" name="Picture 2" descr="http://libozersk.ru/pics/pages/id_1497/imag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302737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2132856"/>
            <a:ext cx="3059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погибшим в Беслане детям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провинция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Кьети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Италия)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8914" name="Picture 2" descr="http://www.iriston.com/nogbon/pictures/Tabol/2010_Beslan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416" y="188640"/>
            <a:ext cx="4806534" cy="6408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37444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Памяти детей Беслана (Сан-Марино)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Установлена в центре города в память о погибших во время теракта в Беслане детей.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163"/>
          <a:stretch>
            <a:fillRect/>
          </a:stretch>
        </p:blipFill>
        <p:spPr bwMode="auto">
          <a:xfrm>
            <a:off x="-1" y="0"/>
            <a:ext cx="9144001" cy="6868163"/>
          </a:xfrm>
          <a:prstGeom prst="rect">
            <a:avLst/>
          </a:prstGeom>
          <a:noFill/>
        </p:spPr>
      </p:pic>
      <p:pic>
        <p:nvPicPr>
          <p:cNvPr id="39938" name="Picture 2" descr="http://www.pravmir.ru/wp-content/uploads/2014/09/Memorialnoe-kladbitstche.jpg"/>
          <p:cNvPicPr>
            <a:picLocks noChangeAspect="1" noChangeArrowheads="1"/>
          </p:cNvPicPr>
          <p:nvPr/>
        </p:nvPicPr>
        <p:blipFill>
          <a:blip r:embed="rId3" cstate="print"/>
          <a:srcRect t="10080" b="3460"/>
          <a:stretch>
            <a:fillRect/>
          </a:stretch>
        </p:blipFill>
        <p:spPr bwMode="auto">
          <a:xfrm>
            <a:off x="755576" y="1700808"/>
            <a:ext cx="7176939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АНГЕЛОВ - так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жители Беслана назвали место, где похоронены жертвы трагедии.</a:t>
            </a:r>
          </a:p>
        </p:txBody>
      </p:sp>
      <p:pic>
        <p:nvPicPr>
          <p:cNvPr id="39940" name="Picture 4" descr="http://2.bp.blogspot.com/-W3fkzeM5y2M/TzD9fKmvP2I/AAAAAAAAICo/L1_Zf6B3hyw/s1600/%D0%BA%D0%BB%D0%B8%D0%BF%D0%B0%D1%80%D1%82_Vintage_%D0%B0%D0%BD%D0%B3%D0%B5%D0%BB_%D0%B4%D0%B5%D0%BD%D1%8C+%D1%81%D0%B2%D1%8F%D1%82%D0%BE%D0%B3%D0%BE+%D0%B2%D0%B0%D0%BB%D0%B5%D0%BD%D1%82%D0%B8%D0%BD%D0%B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0490" y="188640"/>
            <a:ext cx="1373510" cy="1701327"/>
          </a:xfrm>
          <a:prstGeom prst="rect">
            <a:avLst/>
          </a:prstGeom>
          <a:noFill/>
        </p:spPr>
      </p:pic>
      <p:pic>
        <p:nvPicPr>
          <p:cNvPr id="39942" name="Picture 6" descr="http://3.bp.blogspot.com/-RXQ4loXa4wM/UHXuRUA6IAI/AAAAAAAAA3g/UOWXXq4fqU8/s1600/0_63798_694ee61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345609" cy="1713409"/>
          </a:xfrm>
          <a:prstGeom prst="rect">
            <a:avLst/>
          </a:prstGeom>
          <a:noFill/>
        </p:spPr>
      </p:pic>
      <p:pic>
        <p:nvPicPr>
          <p:cNvPr id="39944" name="Picture 8" descr="http://www.yuga.ru/media/0e/5f/beslan_b(29)__k2mogx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556792"/>
            <a:ext cx="7620000" cy="5076826"/>
          </a:xfrm>
          <a:prstGeom prst="rect">
            <a:avLst/>
          </a:prstGeom>
          <a:noFill/>
        </p:spPr>
      </p:pic>
      <p:pic>
        <p:nvPicPr>
          <p:cNvPr id="39946" name="Picture 10" descr="http://www.stihi.ru/pics/2014/08/31/6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556792"/>
            <a:ext cx="7651198" cy="5112568"/>
          </a:xfrm>
          <a:prstGeom prst="rect">
            <a:avLst/>
          </a:prstGeom>
          <a:noFill/>
        </p:spPr>
      </p:pic>
      <p:pic>
        <p:nvPicPr>
          <p:cNvPr id="39948" name="Picture 12" descr="http://image.slidesharecdn.com/random-140924062210-phpapp02/95/-4-638.jpg?cb=14140473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556791"/>
            <a:ext cx="7776864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8163"/>
          </a:xfrm>
          <a:prstGeom prst="rect">
            <a:avLst/>
          </a:prstGeom>
          <a:noFill/>
        </p:spPr>
      </p:pic>
      <p:pic>
        <p:nvPicPr>
          <p:cNvPr id="15362" name="Picture 2" descr="https://encrypted-tbn1.gstatic.com/images?q=tbn:ANd9GcRvtI9aU6R_s-fx2UDLH4eezNylumlBk98FZFWr1R4iKwj4yK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7344816" cy="6312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8163"/>
          </a:xfrm>
          <a:prstGeom prst="rect">
            <a:avLst/>
          </a:prstGeom>
          <a:noFill/>
        </p:spPr>
      </p:pic>
      <p:pic>
        <p:nvPicPr>
          <p:cNvPr id="16386" name="Picture 2" descr="http://images.myshared.ru/131843/slide_2.jpg"/>
          <p:cNvPicPr>
            <a:picLocks noChangeAspect="1" noChangeArrowheads="1"/>
          </p:cNvPicPr>
          <p:nvPr/>
        </p:nvPicPr>
        <p:blipFill>
          <a:blip r:embed="rId3" cstate="print"/>
          <a:srcRect l="11340" r="5501" b="10541"/>
          <a:stretch>
            <a:fillRect/>
          </a:stretch>
        </p:blipFill>
        <p:spPr bwMode="auto">
          <a:xfrm>
            <a:off x="0" y="0"/>
            <a:ext cx="5053272" cy="4077072"/>
          </a:xfrm>
          <a:prstGeom prst="rect">
            <a:avLst/>
          </a:prstGeom>
          <a:noFill/>
        </p:spPr>
      </p:pic>
      <p:pic>
        <p:nvPicPr>
          <p:cNvPr id="16388" name="Picture 4" descr="http://img0.liveinternet.ru/images/attach/c/1/63/564/63564417_1283523009_31597936_beslan2047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5"/>
            <a:ext cx="5156649" cy="3860667"/>
          </a:xfrm>
          <a:prstGeom prst="rect">
            <a:avLst/>
          </a:prstGeom>
          <a:noFill/>
        </p:spPr>
      </p:pic>
      <p:pic>
        <p:nvPicPr>
          <p:cNvPr id="6" name="Picture 12" descr="http://img-fotki.yandex.ru/get/6003/miss-monrodiz.18f/0_58a75_8aaf9580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1614910" cy="1882180"/>
          </a:xfrm>
          <a:prstGeom prst="rect">
            <a:avLst/>
          </a:prstGeom>
          <a:noFill/>
        </p:spPr>
      </p:pic>
      <p:pic>
        <p:nvPicPr>
          <p:cNvPr id="7" name="Picture 10" descr="http://2.bp.blogspot.com/-EzXn5SJgqLQ/UuH4s60Ei6I/AAAAAAAABKU/CN-QYXoViCg/s1600/img8_2087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4664"/>
            <a:ext cx="1677566" cy="220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68163"/>
          </a:xfrm>
          <a:prstGeom prst="rect">
            <a:avLst/>
          </a:prstGeom>
          <a:noFill/>
        </p:spPr>
      </p:pic>
      <p:pic>
        <p:nvPicPr>
          <p:cNvPr id="3" name="Бесл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askor.ru/posts_images_201009/392_300_19524_besla2big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7959"/>
          </a:xfrm>
          <a:prstGeom prst="rect">
            <a:avLst/>
          </a:prstGeom>
          <a:noFill/>
        </p:spPr>
      </p:pic>
      <p:pic>
        <p:nvPicPr>
          <p:cNvPr id="17412" name="Picture 4" descr="http://imagehost.spark-media.ru/i/19C6815B-C848-B224-DAE4-9B4CF02A5D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4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ма, ах как хочется жи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1184" y="332656"/>
            <a:ext cx="882330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ngs.ru/news/63/preview/ad805a36c7db38fd223da703ef61e6120db747a5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RaznSiyaniePrintMin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0163"/>
            <a:ext cx="9144001" cy="6868163"/>
          </a:xfrm>
          <a:prstGeom prst="rect">
            <a:avLst/>
          </a:prstGeom>
          <a:noFill/>
        </p:spPr>
      </p:pic>
      <p:pic>
        <p:nvPicPr>
          <p:cNvPr id="21508" name="Picture 4" descr="http://cs408621.vk.me/v408621725/1148/MK43HMW81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39578" cy="528295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Прикрыл бегущих детей и сотрудника МЧС отвлек внимание террористов на себя. Получил осколочное ранение. Ценой собственной жизни спас сотрудников штурмовой группы и обеспечил уничтожение остальных бандитов.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8" name="Picture 14" descr="http://img-fotki.yandex.ru/get/6300/130884706.13/0_6f513_5086c70a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01208"/>
            <a:ext cx="697466" cy="13061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ОЛЕГ ИЛЬИН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157</Words>
  <Application>Microsoft Office PowerPoint</Application>
  <PresentationFormat>Экран (4:3)</PresentationFormat>
  <Paragraphs>47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2</cp:revision>
  <dcterms:created xsi:type="dcterms:W3CDTF">2015-08-28T11:02:47Z</dcterms:created>
  <dcterms:modified xsi:type="dcterms:W3CDTF">2015-08-28T14:38:39Z</dcterms:modified>
</cp:coreProperties>
</file>