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5" r:id="rId5"/>
    <p:sldId id="264" r:id="rId6"/>
    <p:sldId id="266" r:id="rId7"/>
    <p:sldId id="263" r:id="rId8"/>
    <p:sldId id="261" r:id="rId9"/>
    <p:sldId id="259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87" autoAdjust="0"/>
    <p:restoredTop sz="94660"/>
  </p:normalViewPr>
  <p:slideViewPr>
    <p:cSldViewPr>
      <p:cViewPr>
        <p:scale>
          <a:sx n="62" d="100"/>
          <a:sy n="62" d="100"/>
        </p:scale>
        <p:origin x="-96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4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8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8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7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6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E3E6-2478-455C-B2EB-414C7E586710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CF72-2CE3-4369-B61E-F0BE3BAE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Школьная форма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СОШ № 17 г. Твери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1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Размерный ряд. Девочки.</a:t>
            </a:r>
          </a:p>
          <a:p>
            <a:r>
              <a:rPr lang="ru-RU" dirty="0"/>
              <a:t>Обхват</a:t>
            </a:r>
          </a:p>
          <a:p>
            <a:r>
              <a:rPr lang="ru-RU" dirty="0"/>
              <a:t>груди /</a:t>
            </a:r>
          </a:p>
          <a:p>
            <a:r>
              <a:rPr lang="ru-RU" dirty="0"/>
              <a:t>Обхват</a:t>
            </a:r>
          </a:p>
          <a:p>
            <a:r>
              <a:rPr lang="ru-RU" dirty="0"/>
              <a:t>талии</a:t>
            </a:r>
          </a:p>
          <a:p>
            <a:r>
              <a:rPr lang="ru-RU" dirty="0"/>
              <a:t>Рост.</a:t>
            </a:r>
          </a:p>
          <a:p>
            <a:r>
              <a:rPr lang="ru-RU" b="1" dirty="0"/>
              <a:t>116 122 128 134 140 146 152 158 164 170 176 182</a:t>
            </a:r>
          </a:p>
          <a:p>
            <a:r>
              <a:rPr lang="ru-RU" b="1" dirty="0"/>
              <a:t>60/57 ✓ ✓ ✓</a:t>
            </a:r>
          </a:p>
          <a:p>
            <a:r>
              <a:rPr lang="ru-RU" b="1" dirty="0"/>
              <a:t>64/60 ✓ ✓ ✓</a:t>
            </a:r>
          </a:p>
          <a:p>
            <a:r>
              <a:rPr lang="ru-RU" b="1" dirty="0"/>
              <a:t>68/63 ✓ ✓ ✓</a:t>
            </a:r>
          </a:p>
          <a:p>
            <a:r>
              <a:rPr lang="ru-RU" b="1" dirty="0"/>
              <a:t>72/66 ✓ ✓ ✓</a:t>
            </a:r>
          </a:p>
          <a:p>
            <a:r>
              <a:rPr lang="ru-RU" b="1" dirty="0"/>
              <a:t>76/69 ✓ ✓ ✓</a:t>
            </a:r>
          </a:p>
          <a:p>
            <a:r>
              <a:rPr lang="ru-RU" b="1" dirty="0"/>
              <a:t>76/60 ✓ ✓ ✓</a:t>
            </a:r>
          </a:p>
          <a:p>
            <a:r>
              <a:rPr lang="ru-RU" b="1" dirty="0"/>
              <a:t>80/63 ✓ ✓ ✓ ✓</a:t>
            </a:r>
          </a:p>
          <a:p>
            <a:r>
              <a:rPr lang="ru-RU" b="1" dirty="0"/>
              <a:t>84/66 ✓ ✓ ✓ ✓</a:t>
            </a:r>
          </a:p>
          <a:p>
            <a:r>
              <a:rPr lang="ru-RU" b="1" dirty="0"/>
              <a:t>88/69 ✓ ✓ ✓ ✓</a:t>
            </a:r>
          </a:p>
          <a:p>
            <a:r>
              <a:rPr lang="ru-RU" b="1" dirty="0"/>
              <a:t>92/72 ✓ ✓ ✓ ✓</a:t>
            </a:r>
          </a:p>
          <a:p>
            <a:r>
              <a:rPr lang="ru-RU" b="1" dirty="0"/>
              <a:t>96/75 ✓ ✓ ✓ ✓</a:t>
            </a:r>
          </a:p>
          <a:p>
            <a:r>
              <a:rPr lang="ru-RU" b="1" dirty="0"/>
              <a:t>100/78 ✓ ✓ ✓ ✓</a:t>
            </a:r>
          </a:p>
          <a:p>
            <a:r>
              <a:rPr lang="ru-RU" b="1" dirty="0"/>
              <a:t>104/81 ✓ ✓ ✓ ✓</a:t>
            </a:r>
          </a:p>
          <a:p>
            <a:r>
              <a:rPr lang="ru-RU" b="1" dirty="0"/>
              <a:t>108/84 ✓ ✓ ✓ 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07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ПРЕИМУЩЕСТВА </a:t>
            </a:r>
            <a:br>
              <a:rPr lang="ru-RU" b="1" dirty="0" smtClean="0"/>
            </a:br>
            <a:r>
              <a:rPr lang="ru-RU" b="1" dirty="0" smtClean="0"/>
              <a:t>ШКОЛЬНОЙ ФОРМЫ: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Формальный </a:t>
            </a:r>
            <a:r>
              <a:rPr lang="ru-RU" dirty="0"/>
              <a:t>стиль одежды создает в школе деловую атмосферу, необходимую для занятий.</a:t>
            </a:r>
          </a:p>
          <a:p>
            <a:r>
              <a:rPr lang="ru-RU" dirty="0"/>
              <a:t>Форма дисциплинирует учеников.</a:t>
            </a:r>
          </a:p>
          <a:p>
            <a:r>
              <a:rPr lang="ru-RU" dirty="0"/>
              <a:t>Единая школьная форма позволяет избежать между детьми </a:t>
            </a:r>
            <a:r>
              <a:rPr lang="ru-RU" dirty="0" err="1"/>
              <a:t>соревновательности</a:t>
            </a:r>
            <a:r>
              <a:rPr lang="ru-RU" dirty="0"/>
              <a:t> в одежде.</a:t>
            </a:r>
          </a:p>
          <a:p>
            <a:r>
              <a:rPr lang="ru-RU" dirty="0"/>
              <a:t>Нет проблемы в чем пойти в школу. Ученик в школьной форме думает об учебе, а не об одежде.</a:t>
            </a:r>
          </a:p>
          <a:p>
            <a:r>
              <a:rPr lang="ru-RU" dirty="0"/>
              <a:t>Школьная форма помогает ребенку почувствовать себя учеником и членом определенного коллектива, дает</a:t>
            </a:r>
          </a:p>
          <a:p>
            <a:r>
              <a:rPr lang="ru-RU" dirty="0"/>
              <a:t>возможность ощутить свою причастность именно к этой школе.</a:t>
            </a:r>
          </a:p>
          <a:p>
            <a:r>
              <a:rPr lang="ru-RU" dirty="0"/>
              <a:t>Школьная форма экономит деньги </a:t>
            </a:r>
            <a:r>
              <a:rPr lang="ru-RU" dirty="0" smtClean="0"/>
              <a:t>и время родителей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14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современной России нет единой школьной формы,</a:t>
            </a:r>
          </a:p>
          <a:p>
            <a:r>
              <a:rPr lang="ru-RU" dirty="0"/>
              <a:t>как было в СССР. Поэтому большинство лицеев и гимна-</a:t>
            </a:r>
          </a:p>
          <a:p>
            <a:r>
              <a:rPr lang="ru-RU" dirty="0" err="1"/>
              <a:t>зий</a:t>
            </a:r>
            <a:r>
              <a:rPr lang="ru-RU" dirty="0"/>
              <a:t> вводят собственные требования к единой школьной</a:t>
            </a:r>
          </a:p>
          <a:p>
            <a:r>
              <a:rPr lang="ru-RU" dirty="0"/>
              <a:t>одежде с целью подчеркнуть принадлежность учеников</a:t>
            </a:r>
          </a:p>
          <a:p>
            <a:r>
              <a:rPr lang="ru-RU" dirty="0"/>
              <a:t>к своему учебному заведению.</a:t>
            </a:r>
          </a:p>
          <a:p>
            <a:r>
              <a:rPr lang="ru-RU" dirty="0"/>
              <a:t>А для того, чтобы сделать школьную форму Вашего</a:t>
            </a:r>
          </a:p>
          <a:p>
            <a:r>
              <a:rPr lang="ru-RU" dirty="0"/>
              <a:t>образовательного учреждения уникальной, предлагаем</a:t>
            </a:r>
          </a:p>
          <a:p>
            <a:r>
              <a:rPr lang="ru-RU" dirty="0"/>
              <a:t>нанесение на выбранные модели одежды вышивки или</a:t>
            </a:r>
          </a:p>
          <a:p>
            <a:r>
              <a:rPr lang="ru-RU" dirty="0"/>
              <a:t>шеврона с эмблемой или логотипом Вашей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32782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616624" cy="67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Московское швейное </a:t>
            </a:r>
            <a:br>
              <a:rPr lang="ru-RU" b="1" dirty="0" smtClean="0"/>
            </a:br>
            <a:r>
              <a:rPr lang="ru-RU" b="1" dirty="0" smtClean="0"/>
              <a:t>объединение «Смена»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Московское производственное швейное объединение «Смена» - старейший и</a:t>
            </a:r>
          </a:p>
          <a:p>
            <a:r>
              <a:rPr lang="ru-RU" dirty="0"/>
              <a:t>известнейший производитель школьной формы в нашей стране. Начиная с 1936 года</a:t>
            </a:r>
          </a:p>
          <a:p>
            <a:r>
              <a:rPr lang="ru-RU" dirty="0"/>
              <a:t>в нашей школьной форме ходили в школу, получали знания и взрослели несколько</a:t>
            </a:r>
          </a:p>
          <a:p>
            <a:r>
              <a:rPr lang="ru-RU" dirty="0"/>
              <a:t>поколений наших соотечественников.</a:t>
            </a:r>
          </a:p>
          <a:p>
            <a:r>
              <a:rPr lang="ru-RU" dirty="0"/>
              <a:t>Сейчас СМЕНА - современное предприятие, ориентирующееся на новые техно-</a:t>
            </a:r>
          </a:p>
          <a:p>
            <a:r>
              <a:rPr lang="ru-RU" dirty="0"/>
              <a:t>логии и актуальные тренды в детской одежде, и сохранившее не только высочайшее</a:t>
            </a:r>
          </a:p>
          <a:p>
            <a:r>
              <a:rPr lang="ru-RU" dirty="0"/>
              <a:t>качество производства, но и традиции.</a:t>
            </a:r>
          </a:p>
          <a:p>
            <a:r>
              <a:rPr lang="ru-RU" dirty="0"/>
              <a:t>В рамках плана </a:t>
            </a:r>
            <a:r>
              <a:rPr lang="ru-RU" dirty="0" err="1"/>
              <a:t>импортозамещения</a:t>
            </a:r>
            <a:r>
              <a:rPr lang="ru-RU" dirty="0"/>
              <a:t> Министерства Промышленности и Торговли</a:t>
            </a:r>
          </a:p>
          <a:p>
            <a:r>
              <a:rPr lang="ru-RU" dirty="0"/>
              <a:t>РФ компания СМЕНА реализует программу прямой работы с родительскими </a:t>
            </a:r>
            <a:r>
              <a:rPr lang="ru-RU" dirty="0" err="1"/>
              <a:t>комите</a:t>
            </a:r>
            <a:r>
              <a:rPr lang="ru-RU" dirty="0"/>
              <a:t>-</a:t>
            </a:r>
          </a:p>
          <a:p>
            <a:r>
              <a:rPr lang="ru-RU" dirty="0" err="1"/>
              <a:t>тами</a:t>
            </a:r>
            <a:r>
              <a:rPr lang="ru-RU" dirty="0"/>
              <a:t> школ по поставкам школьной формы для классов. Данная программа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131529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Преимущества объединения </a:t>
            </a:r>
            <a:r>
              <a:rPr lang="ru-RU" b="1" dirty="0" smtClean="0"/>
              <a:t>«Смена»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Льготные цены для учащихся, предусматривающие скидку в раз-</a:t>
            </a:r>
          </a:p>
          <a:p>
            <a:r>
              <a:rPr lang="ru-RU" dirty="0"/>
              <a:t>мере 30% от цен розничных магазинов.</a:t>
            </a:r>
          </a:p>
          <a:p>
            <a:r>
              <a:rPr lang="ru-RU" dirty="0"/>
              <a:t>Возможность для учеников из малоимущих семей получить</a:t>
            </a:r>
          </a:p>
          <a:p>
            <a:r>
              <a:rPr lang="ru-RU" dirty="0"/>
              <a:t>школьную форму бесплатно в качестве материальной помощи в</a:t>
            </a:r>
          </a:p>
          <a:p>
            <a:r>
              <a:rPr lang="ru-RU" dirty="0"/>
              <a:t>количестве 5% от общей суммы заказа.</a:t>
            </a:r>
          </a:p>
          <a:p>
            <a:r>
              <a:rPr lang="ru-RU" dirty="0"/>
              <a:t>Большой ассортимент моделей и широкий размерный ряд </a:t>
            </a:r>
            <a:r>
              <a:rPr lang="ru-RU" dirty="0" err="1"/>
              <a:t>позво</a:t>
            </a:r>
            <a:r>
              <a:rPr lang="ru-RU" dirty="0"/>
              <a:t>-</a:t>
            </a:r>
          </a:p>
          <a:p>
            <a:r>
              <a:rPr lang="ru-RU" dirty="0" err="1"/>
              <a:t>ляет</a:t>
            </a:r>
            <a:r>
              <a:rPr lang="ru-RU" dirty="0"/>
              <a:t> сохранить индивидуальность каждого ребенка, оставаясь в</a:t>
            </a:r>
          </a:p>
          <a:p>
            <a:r>
              <a:rPr lang="ru-RU" dirty="0"/>
              <a:t>рамках единого стиля, а также учесть потребности и особенности</a:t>
            </a:r>
          </a:p>
          <a:p>
            <a:r>
              <a:rPr lang="ru-RU" dirty="0"/>
              <a:t>учеников младших и старших классов.</a:t>
            </a:r>
          </a:p>
          <a:p>
            <a:r>
              <a:rPr lang="ru-RU" dirty="0"/>
              <a:t>Высочайшее качество продукции, подтвержденное десятилетия-</a:t>
            </a:r>
          </a:p>
          <a:p>
            <a:r>
              <a:rPr lang="ru-RU" dirty="0"/>
              <a:t>ми нашей работы, и соответствующее всем требованиям, </a:t>
            </a:r>
            <a:r>
              <a:rPr lang="ru-RU" dirty="0" err="1"/>
              <a:t>предъяв</a:t>
            </a:r>
            <a:r>
              <a:rPr lang="ru-RU" dirty="0"/>
              <a:t>-</a:t>
            </a:r>
          </a:p>
          <a:p>
            <a:r>
              <a:rPr lang="ru-RU" dirty="0" err="1"/>
              <a:t>ляемым</a:t>
            </a:r>
            <a:r>
              <a:rPr lang="ru-RU" dirty="0"/>
              <a:t> к школьной форме: комфортная ежедневная носка, </a:t>
            </a:r>
            <a:r>
              <a:rPr lang="ru-RU" dirty="0" err="1"/>
              <a:t>изно</a:t>
            </a:r>
            <a:r>
              <a:rPr lang="ru-RU" dirty="0"/>
              <a:t>-</a:t>
            </a:r>
          </a:p>
          <a:p>
            <a:r>
              <a:rPr lang="ru-RU" dirty="0" err="1"/>
              <a:t>состойкость</a:t>
            </a:r>
            <a:r>
              <a:rPr lang="ru-RU" dirty="0"/>
              <a:t>, простота в уходе, современный внешний вид.</a:t>
            </a:r>
          </a:p>
        </p:txBody>
      </p:sp>
    </p:spTree>
    <p:extLst>
      <p:ext uri="{BB962C8B-B14F-4D97-AF65-F5344CB8AC3E}">
        <p14:creationId xmlns:p14="http://schemas.microsoft.com/office/powerpoint/2010/main" val="27169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Эмблемы, шевроны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0989"/>
            <a:ext cx="3900487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0" y="1556792"/>
            <a:ext cx="43711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0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988"/>
            <a:ext cx="4146171" cy="52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Размерный ряд. Мальчики.</a:t>
            </a:r>
          </a:p>
          <a:p>
            <a:r>
              <a:rPr lang="ru-RU" dirty="0"/>
              <a:t>Обхват</a:t>
            </a:r>
          </a:p>
          <a:p>
            <a:r>
              <a:rPr lang="ru-RU" dirty="0"/>
              <a:t>груди /</a:t>
            </a:r>
          </a:p>
          <a:p>
            <a:r>
              <a:rPr lang="ru-RU" dirty="0"/>
              <a:t>Обхват</a:t>
            </a:r>
          </a:p>
          <a:p>
            <a:r>
              <a:rPr lang="ru-RU" dirty="0"/>
              <a:t>талии</a:t>
            </a:r>
          </a:p>
          <a:p>
            <a:r>
              <a:rPr lang="ru-RU" dirty="0"/>
              <a:t>Рост.</a:t>
            </a:r>
          </a:p>
          <a:p>
            <a:r>
              <a:rPr lang="ru-RU" b="1" dirty="0"/>
              <a:t>116 122 128 134 140 146 152 158 164 170 176 182</a:t>
            </a:r>
          </a:p>
          <a:p>
            <a:r>
              <a:rPr lang="ru-RU" b="1" dirty="0"/>
              <a:t>60/57 ✓ ✓ ✓</a:t>
            </a:r>
          </a:p>
          <a:p>
            <a:r>
              <a:rPr lang="ru-RU" b="1" dirty="0"/>
              <a:t>64/60 ✓ ✓ ✓</a:t>
            </a:r>
          </a:p>
          <a:p>
            <a:r>
              <a:rPr lang="ru-RU" b="1" dirty="0"/>
              <a:t>68/63 ✓ ✓ ✓</a:t>
            </a:r>
          </a:p>
          <a:p>
            <a:r>
              <a:rPr lang="ru-RU" b="1" dirty="0"/>
              <a:t>72/66 ✓ ✓ ✓</a:t>
            </a:r>
          </a:p>
          <a:p>
            <a:r>
              <a:rPr lang="ru-RU" b="1" dirty="0"/>
              <a:t>76/69 ✓ ✓ ✓</a:t>
            </a:r>
          </a:p>
          <a:p>
            <a:r>
              <a:rPr lang="ru-RU" b="1" dirty="0"/>
              <a:t>80/72 ✓ ✓ ✓ ✓</a:t>
            </a:r>
          </a:p>
          <a:p>
            <a:r>
              <a:rPr lang="ru-RU" b="1" dirty="0"/>
              <a:t>84/75 ✓ ✓ ✓ ✓</a:t>
            </a:r>
          </a:p>
          <a:p>
            <a:r>
              <a:rPr lang="ru-RU" b="1" dirty="0"/>
              <a:t>88/78 ✓ ✓ ✓ ✓</a:t>
            </a:r>
          </a:p>
          <a:p>
            <a:r>
              <a:rPr lang="ru-RU" b="1" dirty="0"/>
              <a:t>92/81 ✓ ✓ ✓ ✓</a:t>
            </a:r>
          </a:p>
          <a:p>
            <a:r>
              <a:rPr lang="ru-RU" b="1" dirty="0"/>
              <a:t>96/84 ✓ ✓ ✓ ✓</a:t>
            </a:r>
          </a:p>
          <a:p>
            <a:r>
              <a:rPr lang="ru-RU" b="1" dirty="0"/>
              <a:t>100/87 ✓ ✓ ✓ ✓</a:t>
            </a:r>
          </a:p>
          <a:p>
            <a:r>
              <a:rPr lang="ru-RU" b="1" dirty="0"/>
              <a:t>104/90 ✓ ✓ ✓ ✓</a:t>
            </a:r>
          </a:p>
          <a:p>
            <a:r>
              <a:rPr lang="ru-RU" b="1" dirty="0"/>
              <a:t>108/93 ✓ ✓ ✓ 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544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Школьная форма</vt:lpstr>
      <vt:lpstr>ПРЕИМУЩЕСТВА  ШКОЛЬНОЙ ФОРМЫ:</vt:lpstr>
      <vt:lpstr>Презентация PowerPoint</vt:lpstr>
      <vt:lpstr>Презентация PowerPoint</vt:lpstr>
      <vt:lpstr>Московское швейное  объединение «Смена»</vt:lpstr>
      <vt:lpstr>Преимущества объединения «Смена»</vt:lpstr>
      <vt:lpstr>Эмблемы, шевроны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</dc:title>
  <dc:creator>User</dc:creator>
  <cp:lastModifiedBy>Home</cp:lastModifiedBy>
  <cp:revision>10</cp:revision>
  <dcterms:created xsi:type="dcterms:W3CDTF">2018-05-16T05:05:47Z</dcterms:created>
  <dcterms:modified xsi:type="dcterms:W3CDTF">2018-05-27T17:14:56Z</dcterms:modified>
</cp:coreProperties>
</file>