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1" r:id="rId3"/>
    <p:sldId id="258" r:id="rId4"/>
    <p:sldId id="259" r:id="rId5"/>
    <p:sldId id="262" r:id="rId6"/>
    <p:sldId id="264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620A687-69C2-49F1-8876-135971B3259E}">
          <p14:sldIdLst>
            <p14:sldId id="256"/>
          </p14:sldIdLst>
        </p14:section>
        <p14:section name="Раздел без заголовка" id="{0A61058C-2E99-470C-9767-502AB00792EC}">
          <p14:sldIdLst>
            <p14:sldId id="261"/>
          </p14:sldIdLst>
        </p14:section>
        <p14:section name="Раздел без заголовка" id="{F7D7696C-74FF-4F64-BDBB-39BE6473DC58}">
          <p14:sldIdLst>
            <p14:sldId id="258"/>
            <p14:sldId id="259"/>
            <p14:sldId id="262"/>
            <p14:sldId id="2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8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620688"/>
            <a:ext cx="7851648" cy="2579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/>
              </a:rPr>
              <a:t>МУНИЦИПАЛЬНОЕ ОБРАЗОВАТЕЛЬНОЕ УЧРЕЖДЕНИЕ </a:t>
            </a:r>
            <a:br>
              <a:rPr lang="ru-RU" sz="2000" dirty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/>
              </a:rPr>
            </a:br>
            <a:r>
              <a:rPr lang="ru-RU" sz="2000" dirty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/>
              </a:rPr>
              <a:t>«СРЕДНЯЯ ОБЩЕОБРАЗОВАТЕЛЬНАЯ ШКОЛА №21</a:t>
            </a:r>
            <a:r>
              <a:rPr lang="ru-RU" sz="2000" dirty="0" smtClean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/>
              </a:rPr>
              <a:t>» </a:t>
            </a:r>
            <a:br>
              <a:rPr lang="ru-RU" sz="2000" dirty="0" smtClean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/>
              </a:rPr>
            </a:br>
            <a:r>
              <a:rPr lang="ru-RU" sz="2800" dirty="0" smtClean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/>
              </a:rPr>
              <a:t/>
            </a:r>
            <a:br>
              <a:rPr lang="ru-RU" sz="2800" dirty="0" smtClean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/>
              </a:rPr>
            </a:br>
            <a:r>
              <a:rPr lang="ru-RU" sz="2700" i="1" dirty="0" smtClean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  <a:t>номинация «Я – гражданин Земли!</a:t>
            </a:r>
            <a:r>
              <a:rPr lang="ru-RU" sz="3600" dirty="0" smtClean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  <a:t/>
            </a:r>
            <a:br>
              <a:rPr lang="ru-RU" sz="3600" dirty="0" smtClean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</a:br>
            <a:r>
              <a:rPr lang="ru-RU" sz="4000" dirty="0" smtClean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  <a:t>Конкурсная работа </a:t>
            </a:r>
            <a:br>
              <a:rPr lang="ru-RU" sz="4000" dirty="0" smtClean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</a:br>
            <a:r>
              <a:rPr lang="ru-RU" sz="4000" dirty="0" smtClean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  <a:t>«Берегите лес!»</a:t>
            </a:r>
            <a:endParaRPr lang="ru-RU" sz="360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84984"/>
            <a:ext cx="8359080" cy="3384376"/>
          </a:xfrm>
        </p:spPr>
        <p:txBody>
          <a:bodyPr>
            <a:normAutofit/>
          </a:bodyPr>
          <a:lstStyle/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Выполнила: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                                                     </a:t>
            </a:r>
            <a:r>
              <a:rPr lang="ru-RU" sz="2000" b="1" dirty="0">
                <a:solidFill>
                  <a:schemeClr val="bg1"/>
                </a:solidFill>
              </a:rPr>
              <a:t>ученица 5 </a:t>
            </a:r>
            <a:r>
              <a:rPr lang="ru-RU" sz="2000" b="1" dirty="0" smtClean="0">
                <a:solidFill>
                  <a:schemeClr val="bg1"/>
                </a:solidFill>
              </a:rPr>
              <a:t>«а» класса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Гусева О.В. 25.11.2006г.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у</a:t>
            </a:r>
            <a:r>
              <a:rPr lang="ru-RU" sz="2000" b="1" dirty="0" smtClean="0">
                <a:solidFill>
                  <a:schemeClr val="bg1"/>
                </a:solidFill>
              </a:rPr>
              <a:t>л.П.Савельевой,д.15, корп.2,кв.10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8-909-265-43-53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6381328"/>
            <a:ext cx="1389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C0504D"/>
              </a:buClr>
            </a:pPr>
            <a:r>
              <a:rPr lang="ru-RU" b="1" dirty="0">
                <a:solidFill>
                  <a:schemeClr val="bg1"/>
                </a:solidFill>
              </a:rPr>
              <a:t>Тверь, 2017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5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5050904" cy="222085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Мы</a:t>
            </a:r>
            <a:r>
              <a:rPr lang="en-US" sz="3200" b="1" dirty="0" smtClean="0"/>
              <a:t>,</a:t>
            </a:r>
            <a:r>
              <a:rPr lang="ru-RU" sz="3200" b="1" dirty="0" smtClean="0"/>
              <a:t> макулатур</a:t>
            </a:r>
            <a:r>
              <a:rPr lang="ru-RU" sz="3200" b="1" dirty="0"/>
              <a:t>ы</a:t>
            </a:r>
            <a:r>
              <a:rPr lang="ru-RU" sz="3200" b="1" dirty="0" smtClean="0"/>
              <a:t> </a:t>
            </a:r>
            <a:r>
              <a:rPr lang="ru-RU" sz="3200" b="1" dirty="0"/>
              <a:t>пачки</a:t>
            </a:r>
            <a:br>
              <a:rPr lang="ru-RU" sz="3200" b="1" dirty="0"/>
            </a:br>
            <a:r>
              <a:rPr lang="ru-RU" sz="3200" b="1" dirty="0" smtClean="0"/>
              <a:t>К </a:t>
            </a:r>
            <a:r>
              <a:rPr lang="ru-RU" sz="3200" b="1" dirty="0"/>
              <a:t>школе целый день несем,</a:t>
            </a:r>
            <a:br>
              <a:rPr lang="ru-RU" sz="3200" b="1" dirty="0"/>
            </a:br>
            <a:r>
              <a:rPr lang="ru-RU" sz="3200" b="1" dirty="0" smtClean="0"/>
              <a:t>Несколько </a:t>
            </a:r>
            <a:r>
              <a:rPr lang="ru-RU" sz="3200" b="1" dirty="0"/>
              <a:t>деревьев значит</a:t>
            </a:r>
            <a:br>
              <a:rPr lang="ru-RU" sz="3200" b="1" dirty="0"/>
            </a:br>
            <a:r>
              <a:rPr lang="ru-RU" sz="3200" b="1" dirty="0" smtClean="0"/>
              <a:t>Этим </a:t>
            </a:r>
            <a:r>
              <a:rPr lang="ru-RU" sz="3200" b="1" dirty="0"/>
              <a:t>самым мы </a:t>
            </a:r>
            <a:r>
              <a:rPr lang="ru-RU" sz="3200" b="1" dirty="0" smtClean="0"/>
              <a:t>спасем.</a:t>
            </a:r>
            <a:endParaRPr lang="ru-RU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40968"/>
            <a:ext cx="6840760" cy="350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07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305800" cy="18002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Значит их теперь не срубят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Чтоб картон произвести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Их не тронут, не погубят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И расти им, и цвести.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8352928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71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110736" cy="1800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Пусть живут беды не зная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И опять из года в год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Углекислый газ вдыхают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Выделяют кислород!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7884368" cy="41764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72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980728"/>
            <a:ext cx="4191000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Пусть живет наша планета,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Наш зеленый, чистый дом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Мы, помочь ей можем в этом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Сдав бумагу и картон!!!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499992" cy="54726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8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49213"/>
            <a:ext cx="9255126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6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96</TotalTime>
  <Words>27</Words>
  <Application>Microsoft Office PowerPoint</Application>
  <PresentationFormat>Экран (4:3)</PresentationFormat>
  <Paragraphs>11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Поток</vt:lpstr>
      <vt:lpstr>МУНИЦИПАЛЬНОЕ ОБРАЗОВАТЕЛЬНОЕ УЧРЕЖДЕНИЕ  «СРЕДНЯЯ ОБЩЕОБРАЗОВАТЕЛЬНАЯ ШКОЛА №21»   номинация «Я – гражданин Земли! Конкурсная работа  «Берегите лес!»</vt:lpstr>
      <vt:lpstr>Мы, макулатуры пачки К школе целый день несем, Несколько деревьев значит Этим самым мы спасем.</vt:lpstr>
      <vt:lpstr>Значит их теперь не срубят Чтоб картон произвести Их не тронут, не погубят И расти им, и цвести.</vt:lpstr>
      <vt:lpstr>Пусть живут беды не зная И опять из года в год Углекислый газ вдыхают Выделяют кислород!</vt:lpstr>
      <vt:lpstr>Пусть живет наша планета, Наш зеленый, чистый дом Мы, помочь ей можем в этом Сдав бумагу и картон!!!   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13</cp:revision>
  <dcterms:created xsi:type="dcterms:W3CDTF">2017-10-16T21:02:53Z</dcterms:created>
  <dcterms:modified xsi:type="dcterms:W3CDTF">2017-10-17T20:45:54Z</dcterms:modified>
</cp:coreProperties>
</file>