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72" r:id="rId3"/>
    <p:sldId id="273" r:id="rId4"/>
    <p:sldId id="274" r:id="rId5"/>
    <p:sldId id="279" r:id="rId6"/>
  </p:sldIdLst>
  <p:sldSz cx="9145588" cy="6858000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A8800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713" autoAdjust="0"/>
  </p:normalViewPr>
  <p:slideViewPr>
    <p:cSldViewPr>
      <p:cViewPr>
        <p:scale>
          <a:sx n="95" d="100"/>
          <a:sy n="95" d="100"/>
        </p:scale>
        <p:origin x="186" y="4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AC7B6E-0166-4D2D-9C07-A754C973BE13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875D2B-09E4-40D7-AD12-AB71555D7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60F47-72E3-4196-87D2-D4FEA52F8246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84174F-F5B8-4A92-8257-9A0C61B05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20" y="2130427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200DC-FF0E-42E0-8E99-73ED72B8A418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F2D8-F41F-4C75-9E1A-000B850BD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B924-407E-4DBB-AEAA-80F5EE3AD86F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4C24-DCE2-47F7-94A7-0C3BA36A9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551" y="274639"/>
            <a:ext cx="205775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79" y="274639"/>
            <a:ext cx="602084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6A6C-E279-45EF-93EF-85EE485C44E9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5496-C4D4-4E4C-9E59-CA8AFB143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57B0-7840-430E-BCCF-6C1CCA8C7CBF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46DE-E38E-4BA1-862B-515BAD60B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9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9" y="2906713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E9D7-F3C0-4212-8021-914C9A724949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FA96-2348-41E6-83B9-059BADA3D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80" y="1600202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9007" y="1600202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BD76-492D-4337-A99C-B5051F959956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4C32-F260-445C-9D7E-398A50580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F2FE-7800-4F0E-8BBB-05AB8F47569E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9AC1-B453-4EF1-82D5-AA06199E9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36135-CA91-4AFD-9C44-A96EF1A6F0EF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F2E6-4ECC-40A8-93EF-F3824798E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2069-4ADF-4F11-B842-1DE9809341C3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AC90-68DD-41B6-864B-6511A6269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0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1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D7CF-59C8-4F41-9234-CA0C00913629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BDFF-6273-4B77-9211-1CE634B74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6E58-72E7-43D6-BD03-2CB1F5615B32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8FE78-F792-44A9-9024-0592995F5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9B9417-FC17-4843-AE13-6C9D21FDC170}" type="datetime1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7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47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08A0C6-EB0C-469D-8A05-02D22A0B3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2043811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844" y="273052"/>
            <a:ext cx="5901464" cy="585311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Мероприятия, проведенные с учащимися МБОУ СОШ №42 </a:t>
            </a:r>
            <a:r>
              <a:rPr lang="ru-RU" dirty="0" smtClean="0"/>
              <a:t>в рамках </a:t>
            </a:r>
            <a:r>
              <a:rPr lang="ru-RU" dirty="0" err="1" smtClean="0"/>
              <a:t>антинаркотического</a:t>
            </a:r>
            <a:r>
              <a:rPr lang="ru-RU" dirty="0" smtClean="0"/>
              <a:t> месячника (02.04.18-17.04.18)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1" y="1435102"/>
            <a:ext cx="2043811" cy="4691063"/>
          </a:xfrm>
        </p:spPr>
        <p:txBody>
          <a:bodyPr/>
          <a:lstStyle/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Управление образования администрации г.Твери</a:t>
            </a:r>
          </a:p>
          <a:p>
            <a:pPr algn="ctr">
              <a:defRPr/>
            </a:pPr>
            <a:endParaRPr lang="ru-RU" altLang="ru-RU" sz="12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ru-RU" altLang="ru-RU" b="1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МБОУ СОШ № 42 г.Твери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BDFF-6273-4B77-9211-1CE634B7445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6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390" y="285728"/>
            <a:ext cx="2119703" cy="1202274"/>
          </a:xfrm>
          <a:prstGeom prst="rect">
            <a:avLst/>
          </a:prstGeom>
          <a:noFill/>
        </p:spPr>
      </p:pic>
      <p:pic>
        <p:nvPicPr>
          <p:cNvPr id="7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28" y="285728"/>
            <a:ext cx="2048265" cy="1202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2043811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844" y="428604"/>
            <a:ext cx="2928958" cy="5929354"/>
          </a:xfrm>
        </p:spPr>
        <p:txBody>
          <a:bodyPr/>
          <a:lstStyle/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классный час «Здоровая нация» в 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 42 город Тверь</a:t>
            </a:r>
            <a:endParaRPr lang="ru-RU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Дата проведения: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09</a:t>
            </a: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04.2018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Количество участников: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750 чел</a:t>
            </a:r>
          </a:p>
          <a:p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Цель: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приобщение учащихся к здоровому образу жизни, разъяснение основных правил ведения здорового образа жизни</a:t>
            </a:r>
          </a:p>
          <a:p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 мероприятии: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школе был проведён единый классный час «Здоровая нация».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Классные руководители подготовили информацию для учащихся об основных правилах ведения здорового образа жизни, об основных принципах планирования распорядка дня, соблюдении режима питания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1" y="1435102"/>
            <a:ext cx="2043811" cy="4691063"/>
          </a:xfrm>
        </p:spPr>
        <p:txBody>
          <a:bodyPr/>
          <a:lstStyle/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Управление образования администрации г.Твери</a:t>
            </a:r>
          </a:p>
          <a:p>
            <a:pPr algn="ctr">
              <a:defRPr/>
            </a:pPr>
            <a:endParaRPr lang="ru-RU" altLang="ru-RU" sz="12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ru-RU" altLang="ru-RU" b="1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МБОУ СОШ № 42 г.Твери</a:t>
            </a:r>
          </a:p>
          <a:p>
            <a:pPr algn="ctr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BDFF-6273-4B77-9211-1CE634B7445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28" y="285728"/>
            <a:ext cx="2048265" cy="1202274"/>
          </a:xfrm>
          <a:prstGeom prst="rect">
            <a:avLst/>
          </a:prstGeom>
          <a:noFill/>
        </p:spPr>
      </p:pic>
      <p:pic>
        <p:nvPicPr>
          <p:cNvPr id="11" name="Рисунок 10" descr="IMG_28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930" y="1268760"/>
            <a:ext cx="2988204" cy="1679371"/>
          </a:xfrm>
          <a:prstGeom prst="rect">
            <a:avLst/>
          </a:prstGeom>
        </p:spPr>
      </p:pic>
      <p:pic>
        <p:nvPicPr>
          <p:cNvPr id="12" name="Рисунок 11" descr="IMG_28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938" y="3725961"/>
            <a:ext cx="3147497" cy="17688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2115249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2530" y="285728"/>
            <a:ext cx="3214710" cy="6143668"/>
          </a:xfrm>
        </p:spPr>
        <p:txBody>
          <a:bodyPr/>
          <a:lstStyle/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Профилактическая беседа представителей ОПДН Центрального района г.Твери с учащимися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МБОУ СОШ №42</a:t>
            </a:r>
            <a:endParaRPr lang="ru-RU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Дата проведения: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06</a:t>
            </a: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04.2018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Количество участников: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25 обучающихся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9-х,8-х,7-х,6-х</a:t>
            </a:r>
            <a:endParaRPr lang="ru-RU" altLang="ru-RU" sz="13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Цель: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активизация работы по профилактике правонарушений несовершеннолетних, воспитание законопослушных граждан Российской Федерации</a:t>
            </a:r>
          </a:p>
          <a:p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 мероприятии: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представителями отдела по работе с несовершеннолетними проведена  профилактическая беседа с учащимися, находящимися на различных видах профилактического учета на базе отдела полиции на тему законопослушного поведения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829" y="1428736"/>
            <a:ext cx="2071702" cy="4691063"/>
          </a:xfrm>
        </p:spPr>
        <p:txBody>
          <a:bodyPr/>
          <a:lstStyle/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Управление образования администрации г.Твери</a:t>
            </a:r>
          </a:p>
          <a:p>
            <a:pPr algn="ctr">
              <a:defRPr/>
            </a:pPr>
            <a:endParaRPr lang="ru-RU" altLang="ru-RU" sz="12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ru-RU" altLang="ru-RU" b="1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МБОУ СОШ № 42 г.Твери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BDFF-6273-4B77-9211-1CE634B7445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28" y="285728"/>
            <a:ext cx="2048265" cy="1143008"/>
          </a:xfrm>
          <a:prstGeom prst="rect">
            <a:avLst/>
          </a:prstGeom>
          <a:noFill/>
        </p:spPr>
      </p:pic>
      <p:pic>
        <p:nvPicPr>
          <p:cNvPr id="9" name="Рисунок 8" descr="IMG_28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5948" y="1041358"/>
            <a:ext cx="3095318" cy="1739569"/>
          </a:xfrm>
          <a:prstGeom prst="rect">
            <a:avLst/>
          </a:prstGeom>
        </p:spPr>
      </p:pic>
      <p:pic>
        <p:nvPicPr>
          <p:cNvPr id="10" name="Рисунок 9" descr="IMG_28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7162" y="3284984"/>
            <a:ext cx="3075075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2115249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2530" y="285728"/>
            <a:ext cx="3214710" cy="6000792"/>
          </a:xfrm>
        </p:spPr>
        <p:txBody>
          <a:bodyPr/>
          <a:lstStyle/>
          <a:p>
            <a:pPr>
              <a:defRPr/>
            </a:pPr>
            <a:endParaRPr lang="ru-RU" altLang="ru-RU" sz="13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Спектакль «И снова золотой ключик» 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 42 </a:t>
            </a: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г. Тверь</a:t>
            </a:r>
            <a:endParaRPr lang="ru-RU" altLang="ru-RU" sz="18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Дата проведения: </a:t>
            </a:r>
          </a:p>
          <a:p>
            <a:pPr>
              <a:defRPr/>
            </a:pP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13.04.2018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Количество участников: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75 обучающихся 5-11-х классов.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Цель: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пропаганда крепких, дружественных отношений, уважения чести и достоинства других людей, воспитание законопослушания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 мероприятии: </a:t>
            </a:r>
            <a:endParaRPr lang="ru-RU" altLang="ru-RU" sz="1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Учащиеся 1-5-х классов показали спектакль для учащихся школы №42, также были приглашены учащиеся Тверской школы №3 для просмотра данного спектакля. Спектакль был поставлен на современный лад с использованием современных устройств связи.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1" y="1435102"/>
            <a:ext cx="2043811" cy="4691063"/>
          </a:xfrm>
        </p:spPr>
        <p:txBody>
          <a:bodyPr/>
          <a:lstStyle/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Управление образования администрации г.Твери</a:t>
            </a:r>
          </a:p>
          <a:p>
            <a:pPr algn="ctr">
              <a:defRPr/>
            </a:pPr>
            <a:endParaRPr lang="ru-RU" altLang="ru-RU" sz="12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ru-RU" altLang="ru-RU" b="1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МБОУ СОШ № 42 г.Твери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BDFF-6273-4B77-9211-1CE634B7445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28" y="285728"/>
            <a:ext cx="2071702" cy="1143008"/>
          </a:xfrm>
          <a:prstGeom prst="rect">
            <a:avLst/>
          </a:prstGeom>
          <a:noFill/>
        </p:spPr>
      </p:pic>
      <p:pic>
        <p:nvPicPr>
          <p:cNvPr id="9" name="Рисунок 8" descr="IMG_66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0925" y="476671"/>
            <a:ext cx="3240362" cy="2160241"/>
          </a:xfrm>
          <a:prstGeom prst="rect">
            <a:avLst/>
          </a:prstGeom>
        </p:spPr>
      </p:pic>
      <p:pic>
        <p:nvPicPr>
          <p:cNvPr id="10" name="Рисунок 9" descr="IMG_65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922" y="3284984"/>
            <a:ext cx="324036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2043811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1092" y="285728"/>
            <a:ext cx="2928958" cy="5840437"/>
          </a:xfrm>
        </p:spPr>
        <p:txBody>
          <a:bodyPr/>
          <a:lstStyle/>
          <a:p>
            <a:pPr>
              <a:defRPr/>
            </a:pPr>
            <a:endParaRPr lang="ru-RU" altLang="ru-RU" sz="13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Соревнования по волейболу в рамках </a:t>
            </a:r>
            <a:r>
              <a:rPr lang="ru-RU" sz="1800" b="1" dirty="0" err="1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антинаркотического</a:t>
            </a: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месячника среди 7-8-х классов в</a:t>
            </a: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МБОУ СОШ № 42 </a:t>
            </a:r>
          </a:p>
          <a:p>
            <a:pPr>
              <a:buNone/>
              <a:defRPr/>
            </a:pPr>
            <a:r>
              <a:rPr lang="ru-RU" alt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г.Тверь</a:t>
            </a:r>
            <a:endParaRPr lang="ru-RU" altLang="ru-RU" sz="18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endParaRPr lang="ru-RU" altLang="ru-RU" sz="13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Дата проведения: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10.04.2017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Количество участников: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75 обучающихся 7-8-х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классов</a:t>
            </a:r>
            <a:endParaRPr lang="ru-RU" altLang="ru-RU" sz="13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Цель: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приобщение учащихся к здоровому образу жизни, занятиям спортом</a:t>
            </a:r>
          </a:p>
          <a:p>
            <a:pPr>
              <a:defRPr/>
            </a:pPr>
            <a:r>
              <a:rPr lang="ru-RU" altLang="ru-RU" sz="13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 мероприятии: </a:t>
            </a:r>
            <a:r>
              <a:rPr lang="ru-RU" altLang="ru-RU" sz="13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школе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прошли соревнования по волейболу среди учащихся 7-8-х классов в рамках проведения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антинаркотического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месячника.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829" y="1428736"/>
            <a:ext cx="2000263" cy="4619625"/>
          </a:xfrm>
        </p:spPr>
        <p:txBody>
          <a:bodyPr/>
          <a:lstStyle/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Управление образования администрации г.Твери</a:t>
            </a:r>
          </a:p>
          <a:p>
            <a:pPr algn="ctr">
              <a:defRPr/>
            </a:pPr>
            <a:endParaRPr lang="ru-RU" altLang="ru-RU" sz="12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ru-RU" altLang="ru-RU" b="1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МБОУ СОШ № 42 г.Твери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BDFF-6273-4B77-9211-1CE634B7445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13" descr="http://pol4.ru/images/novosti2/75324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29" y="285728"/>
            <a:ext cx="2000264" cy="1143008"/>
          </a:xfrm>
          <a:prstGeom prst="rect">
            <a:avLst/>
          </a:prstGeom>
          <a:noFill/>
        </p:spPr>
      </p:pic>
      <p:pic>
        <p:nvPicPr>
          <p:cNvPr id="7" name="Рисунок 6" descr="IMG_09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1232" y="500042"/>
            <a:ext cx="3347841" cy="2214578"/>
          </a:xfrm>
          <a:prstGeom prst="rect">
            <a:avLst/>
          </a:prstGeom>
        </p:spPr>
      </p:pic>
      <p:pic>
        <p:nvPicPr>
          <p:cNvPr id="8" name="Рисунок 7" descr="IMG_09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58127" y="3286125"/>
            <a:ext cx="3400948" cy="26432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166</Words>
  <Application>Microsoft Office PowerPoint</Application>
  <PresentationFormat>Произвольный</PresentationFormat>
  <Paragraphs>89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1</cp:lastModifiedBy>
  <cp:revision>187</cp:revision>
  <cp:lastPrinted>2016-10-04T08:15:15Z</cp:lastPrinted>
  <dcterms:created xsi:type="dcterms:W3CDTF">2016-06-06T10:50:36Z</dcterms:created>
  <dcterms:modified xsi:type="dcterms:W3CDTF">2018-04-18T13:46:17Z</dcterms:modified>
</cp:coreProperties>
</file>