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80" r:id="rId5"/>
    <p:sldId id="284" r:id="rId6"/>
    <p:sldId id="258" r:id="rId7"/>
    <p:sldId id="259" r:id="rId8"/>
    <p:sldId id="260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68" r:id="rId21"/>
    <p:sldId id="273" r:id="rId22"/>
    <p:sldId id="274" r:id="rId23"/>
    <p:sldId id="275" r:id="rId24"/>
    <p:sldId id="276" r:id="rId25"/>
    <p:sldId id="278" r:id="rId26"/>
    <p:sldId id="285" r:id="rId27"/>
    <p:sldId id="286" r:id="rId28"/>
    <p:sldId id="287" r:id="rId29"/>
    <p:sldId id="288" r:id="rId30"/>
    <p:sldId id="291" r:id="rId31"/>
    <p:sldId id="292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4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E954-3BA0-4520-A7D9-C29D308C1B5B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E874-052A-4D34-994E-8CC61097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0FE9-51BF-4CFC-840C-47D20A0CA54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85BE-0EBF-4CCB-A378-FA6F75D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DDD1-93DC-4CC5-BF87-720D10A53937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C95D-659F-4866-9C0D-E682D911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4F69-6F88-4856-B9CD-147E587094E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4C7C-74EA-43C6-9A3A-377C00FF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BAA5-AEF6-4C10-971C-B022B75680D7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E215-0956-4A33-8CF2-350D698E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CEFA-2961-4749-8A10-2DD373A8B36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509B-F68C-4017-A8F3-533FAAE0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24B2-03EF-4E16-B5CE-DE13CD5FECE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A5B0-63F2-4B3F-9E36-7FEB822FC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69D5-794C-49F2-82B2-047690FCD6DF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205A-6F08-41DA-BAC8-6238C5769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1936-21B5-4ECE-A658-51129CC66C7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4BC8-AD5D-4C09-BFDF-6E88951B5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E7AB-F0E8-402B-AA5F-49BA5D14C81B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B25-B007-498E-A158-741A0D64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EC5C-7E71-4DA1-8D60-214C48D3E29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BB92-797C-4FAD-8F30-1FEF30C9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Копия СВЕТОФОРЧИК\Копия (2) г7ш78вак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58784-F11B-4E09-9F69-D8A9AE5C3541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8DE27-2EAE-4706-ABB6-0D7E3393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8733355">
            <a:off x="-245284" y="3696492"/>
            <a:ext cx="446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Дорожные</a:t>
            </a:r>
            <a:endParaRPr lang="ru-RU" sz="5400" b="1" dirty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76761">
            <a:off x="5796257" y="3185744"/>
            <a:ext cx="25410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знаки</a:t>
            </a:r>
          </a:p>
        </p:txBody>
      </p:sp>
    </p:spTree>
  </p:cSld>
  <p:clrMapOvr>
    <a:masterClrMapping/>
  </p:clrMapOvr>
  <p:transition advTm="75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6480" y="4293096"/>
            <a:ext cx="64917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Знак "дорожные работы".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Чинит здесь дорогу кто-то.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Скорость сбавить нужно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будет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Там ведь на дороге люди.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66"/>
            <a:ext cx="6732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Знак "Дорожные работы"</a:t>
            </a:r>
            <a:endParaRPr lang="ru-RU" sz="4000" dirty="0">
              <a:ln w="12700"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Documents and Settings\2\Рабочий стол\Картинки\Дорожные рабо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80" y="1340768"/>
            <a:ext cx="28721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536" y="4293096"/>
            <a:ext cx="5572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Знак любителей обгона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Объявляет вне закона.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 этом месте, сразу ясно,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Обгонять других опасно!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28"/>
            <a:ext cx="6142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"Обгон запрещен"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Documents and Settings\2\Рабочий стол\Картинки\19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2664296" cy="26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536" y="4365104"/>
            <a:ext cx="5572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Здесь наземный переход,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Ходит целый день народ.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Ты, водитель, не грусти,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Пешехода пропусти!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0"/>
            <a:ext cx="52127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"Пешеходный </a:t>
            </a:r>
          </a:p>
          <a:p>
            <a:pPr algn="ctr">
              <a:defRPr/>
            </a:pPr>
            <a:r>
              <a:rPr lang="ru-RU" sz="4000" b="1" dirty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переход"</a:t>
            </a:r>
            <a:endParaRPr lang="ru-RU" sz="4000" dirty="0">
              <a:ln w="9525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Documents and Settings\2\Рабочий стол\Картинки\traffic-sign-672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107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4365104"/>
            <a:ext cx="65018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Ты, шофер, не торопись,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Видишь знак, остановись!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Прежде чем продолжить путь,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Осмотреться не забудь.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52" y="214290"/>
            <a:ext cx="657232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"Движение без остановки запрещено"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C:\Documents and Settings\2\Рабочий стол\Картинки\139560600289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"/>
          <a:stretch/>
        </p:blipFill>
        <p:spPr bwMode="auto">
          <a:xfrm>
            <a:off x="2176464" y="1537729"/>
            <a:ext cx="2870500" cy="28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4293096"/>
            <a:ext cx="5857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 дождь и в ясную погоду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Здесь не ходят пешеходы.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Говорит им знак одно: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"Вам ходить запрещено!"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0"/>
            <a:ext cx="628654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"Движение пешеходов запрещено"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9" name="Picture 3" descr="C:\Documents and Settings\2\Рабочий стол\Картинки\doroshniy-snak-dvishenie-peshexodov-sapreshen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2914" r="7256" b="10826"/>
          <a:stretch/>
        </p:blipFill>
        <p:spPr bwMode="auto">
          <a:xfrm>
            <a:off x="1487066" y="1484783"/>
            <a:ext cx="2868385" cy="2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4295775"/>
            <a:ext cx="6429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Эти знаки на пути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Ни за что не пропусти.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Есть у них одна забота –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Запрещать нам повороты.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57166"/>
            <a:ext cx="6764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Знак "Поворот запрещен"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2" name="Picture 2" descr="C:\Documents and Settings\2\Рабочий стол\Картинки\doroshniy-snak-povorot-sapresh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7318"/>
            <a:ext cx="2773102" cy="27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4077072"/>
            <a:ext cx="66436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Здесь машину не грузи,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 паркуй, не тормози.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Этот знак всем говорит: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"Тот не прав, кто здесь стоит!"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42852"/>
            <a:ext cx="528641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Знак "Остановка запрещена"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1\Desktop\Картинки\3_27_ostanovka_zapreshh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19" y="1466291"/>
            <a:ext cx="2654821" cy="26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3518922"/>
            <a:ext cx="69294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Вот он знак, каких немного: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Это главная дорога!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Если едешь ты по ней,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Всех становишься главней,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 тебе, как будто Богу,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Уступают все дорогу!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5976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"Главная дорога"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1\Desktop\Картинки\59a809a40ce7d-437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45" y="1065052"/>
            <a:ext cx="2289448" cy="22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8035" y="4336941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 ветерком и без печали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Мчимся мы по магистрали.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Там, где этот знак стоит,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Путь ничто не преградит!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6180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Знак "Автомагистраль"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1\Desktop\Картинки\b18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94" y="1484784"/>
            <a:ext cx="2852157" cy="28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14290"/>
            <a:ext cx="721520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"Место остановки автобуса, троллейбуса, трамвая и такси"</a:t>
            </a:r>
            <a:endParaRPr lang="ru-RU" sz="2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4221088"/>
            <a:ext cx="6357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этом месте пешеход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Терпеливо транспорт ждет.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Он пешком устал шагать,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Хочет пассажиром стать.</a:t>
            </a:r>
          </a:p>
        </p:txBody>
      </p:sp>
      <p:pic>
        <p:nvPicPr>
          <p:cNvPr id="4098" name="Picture 2" descr="C:\Users\1\Desktop\Картинки\Znak_D-17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6192"/>
            <a:ext cx="1588083" cy="19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Картинки\720px-znak_d-16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45" y="1846192"/>
            <a:ext cx="1596544" cy="19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Картинки\69672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3" y="1846192"/>
            <a:ext cx="1416791" cy="19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Картинки\119776_dorozhnyi-znak-mesto-stoyan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97" y="1846192"/>
            <a:ext cx="1350041" cy="20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4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428868"/>
            <a:ext cx="5857916" cy="25545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Хоть у вас терпенья нет,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Подождите: красный свет!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Красный свет нам говорит: Стой! Опасно! 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Путь закрыт!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58063" y="4786313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358063" y="3857625"/>
            <a:ext cx="1000125" cy="9286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86188" y="0"/>
            <a:ext cx="1500187" cy="12858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4221088"/>
            <a:ext cx="5786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Коль водитель вышел весь,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Ставит он машину здесь,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Чтоб, не нужная ему,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 мешала никому.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28604"/>
            <a:ext cx="5144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Знак "Место стоянки"</a:t>
            </a:r>
            <a:endParaRPr lang="ru-RU" sz="36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Users\1\Desktop\Картинк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58" y="1426468"/>
            <a:ext cx="279462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6091" y="4077072"/>
            <a:ext cx="6429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Если кто сломает ногу,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Здесь врачи всегда помогут.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Помощь первую окажут,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Где лечиться дальше, скажут.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67151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Знак "Пункт первой </a:t>
            </a:r>
          </a:p>
          <a:p>
            <a:pPr algn="ctr"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медицинской помощи"</a:t>
            </a:r>
            <a:endParaRPr lang="ru-RU" sz="36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1\Desktop\Картинки\hello_html_m162d3f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16859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2690" y="4293096"/>
            <a:ext cx="6429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 доедешь без бензина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До кафе и магазина.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Этот знак вам скажет звонко: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"Рядышком бензоколонка!"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42852"/>
            <a:ext cx="6958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Знак "Автозаправочная станция"</a:t>
            </a:r>
            <a:endParaRPr lang="ru-RU" sz="36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1\Desktop\Картинки\автозаправочная_станция_1467445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16" y="1556792"/>
            <a:ext cx="2446921" cy="245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4591" y="4149080"/>
            <a:ext cx="63579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Если нужно дозвониться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Хоть домой, хоть заграницу,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Знак поможет, скажет он,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Где искать вам телефон!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382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Знак "Телефон"</a:t>
            </a:r>
            <a:endParaRPr lang="ru-RU" sz="36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C:\Users\1\Desktop\Картинки\phone-clip-art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32" y="1476945"/>
            <a:ext cx="2672135" cy="26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4272534"/>
            <a:ext cx="5929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Коли вам нужна еда,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То пожалуйте сюда.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Эй, шофер, внимание!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Скоро пункт питания!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00042"/>
            <a:ext cx="5136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Знак "Пункт питания"</a:t>
            </a:r>
            <a:endParaRPr lang="ru-RU" sz="36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1\Desktop\Картинки\full_7.7_______________________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07503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2"/>
          <p:cNvSpPr>
            <a:spLocks noChangeArrowheads="1"/>
          </p:cNvSpPr>
          <p:nvPr/>
        </p:nvSpPr>
        <p:spPr bwMode="auto">
          <a:xfrm>
            <a:off x="439777" y="2348880"/>
            <a:ext cx="6429375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Правила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движения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z="3600" b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каждый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должен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знать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без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промедления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z="3600" b="1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их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нужно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выполнять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advTm="1554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инки\znaki-dorojnogo-dvijeniya-v-vektore-dlya-detey-3213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55499"/>
          <a:stretch/>
        </p:blipFill>
        <p:spPr bwMode="auto">
          <a:xfrm>
            <a:off x="482757" y="1916832"/>
            <a:ext cx="5750181" cy="41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b="55214"/>
          <a:stretch/>
        </p:blipFill>
        <p:spPr bwMode="auto">
          <a:xfrm>
            <a:off x="611560" y="1628800"/>
            <a:ext cx="576516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3" r="50000" b="12365"/>
          <a:stretch/>
        </p:blipFill>
        <p:spPr bwMode="auto">
          <a:xfrm>
            <a:off x="683567" y="1772816"/>
            <a:ext cx="557086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43179" b="12097"/>
          <a:stretch/>
        </p:blipFill>
        <p:spPr bwMode="auto">
          <a:xfrm>
            <a:off x="539552" y="1556792"/>
            <a:ext cx="57732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214554"/>
            <a:ext cx="5572164" cy="35394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Жёлтый свет-предупрежденье: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Жди сигнала для движенья.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Объявляю вам заранее: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Перехода больше нет!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Не спешите, посмотрите,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посмотрите на меня!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Не спешите,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</a:rPr>
              <a:t>подождите до зелёного огня.</a:t>
            </a:r>
            <a:endParaRPr lang="ru-RU" sz="280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4786313"/>
            <a:ext cx="928688" cy="928687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29500" y="3857625"/>
            <a:ext cx="928688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14750" y="142875"/>
            <a:ext cx="1428750" cy="128587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Картинки\fil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37"/>
          <a:stretch/>
        </p:blipFill>
        <p:spPr bwMode="auto">
          <a:xfrm>
            <a:off x="611560" y="1772816"/>
            <a:ext cx="563827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Картинки\fil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b="54915"/>
          <a:stretch/>
        </p:blipFill>
        <p:spPr bwMode="auto">
          <a:xfrm>
            <a:off x="611560" y="1844824"/>
            <a:ext cx="5616624" cy="40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\fil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9" r="50000" b="12212"/>
          <a:stretch/>
        </p:blipFill>
        <p:spPr bwMode="auto">
          <a:xfrm>
            <a:off x="587039" y="1772816"/>
            <a:ext cx="55495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ртинки\fil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4" t="42626" b="11891"/>
          <a:stretch/>
        </p:blipFill>
        <p:spPr bwMode="auto">
          <a:xfrm>
            <a:off x="755575" y="1700808"/>
            <a:ext cx="54928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564360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Зелёный свет  открыл дорогу: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Переходить ребят могут.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Вот теперь идите смело -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Пешеходам путь открыт!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Проходите, разрешаю,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Не беда, что я один,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Я надёжно защищаю</a:t>
            </a:r>
          </a:p>
          <a:p>
            <a:pPr algn="ctr">
              <a:defRPr/>
            </a:pPr>
            <a:r>
              <a:rPr lang="ru-RU" sz="28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От трамваев и машин!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5786438"/>
            <a:ext cx="928688" cy="928687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29500" y="4786313"/>
            <a:ext cx="928688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63" y="3857625"/>
            <a:ext cx="1000125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857625" y="0"/>
            <a:ext cx="1500188" cy="128587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7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28794" y="1785926"/>
            <a:ext cx="5214942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4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красный – молчим</a:t>
            </a:r>
          </a:p>
          <a:p>
            <a:pPr algn="r">
              <a:defRPr/>
            </a:pPr>
            <a:endParaRPr lang="ru-RU" sz="40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endParaRPr lang="ru-RU" sz="14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endParaRPr lang="ru-RU" sz="105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r>
              <a:rPr lang="ru-RU" sz="4000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желтый – хлопаем</a:t>
            </a:r>
            <a:endParaRPr lang="ru-RU" sz="4000" dirty="0">
              <a:ln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4000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endParaRPr lang="ru-RU" sz="105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 eaLnBrk="0" hangingPunct="0">
              <a:defRPr/>
            </a:pPr>
            <a:endParaRPr lang="ru-RU" sz="40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4000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зеленый – топаем</a:t>
            </a:r>
            <a:endParaRPr lang="ru-RU" sz="4000" dirty="0">
              <a:ln>
                <a:solidFill>
                  <a:srgbClr val="00B05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57250" y="1428750"/>
            <a:ext cx="1714500" cy="17145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85813" y="3143250"/>
            <a:ext cx="1714500" cy="17145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14375" y="4857750"/>
            <a:ext cx="1857375" cy="185737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4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7544" y="4261321"/>
            <a:ext cx="5857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Если видишь этот знак,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Знай, что он не просто так.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Чтобы не было проблем,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Уступи дорогу всем!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5984" y="357166"/>
            <a:ext cx="5715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 "Уступи   дорогу"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C0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latin typeface="Calibri" pitchFamily="34" charset="0"/>
            </a:endParaRPr>
          </a:p>
        </p:txBody>
      </p:sp>
      <p:pic>
        <p:nvPicPr>
          <p:cNvPr id="1026" name="Picture 2" descr="C:\Documents and Settings\2\Рабочий стол\Картинки\620339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2952328" cy="26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8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0902" y="3861048"/>
            <a:ext cx="6000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Этот знак ну очень строгий,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Коль стоит он на дороге.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Говорит он нам: "Друзья,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Ездить здесь совсем нельзя!"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3108" y="0"/>
            <a:ext cx="57864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"Движение запрещено"</a:t>
            </a:r>
            <a:endParaRPr lang="ru-RU" sz="4000" dirty="0">
              <a:ln w="9525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2050" name="Picture 2" descr="C:\Documents and Settings\2\Рабочий стол\Картинки\768px-Zeichen_Circle_Templat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6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536" y="4581128"/>
            <a:ext cx="600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Знак водителей стращает,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Въезд машинам запрещает!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Не пытайтесь сгоряча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Ехать мимо кирпича!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00042"/>
            <a:ext cx="6492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Знак  "Въезд  запрещен"</a:t>
            </a:r>
            <a:endParaRPr lang="ru-RU" sz="4000" dirty="0">
              <a:ln w="9525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2\Рабочий стол\Картинки\shtraf_za_proezd_pod_znaki_3_1_i_3_2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4095"/>
            <a:ext cx="3058134" cy="30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2428" y="4149080"/>
            <a:ext cx="6572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Посреди дороги дети,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Мы всегда за них в ответе.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Чтоб не плакал их родитель,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Будь внимательней, водитель!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28604"/>
            <a:ext cx="320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 "Дети"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1"/>
                <a:tileRect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2\Рабочий стол\Картинки\297462523ce2778b95e15c3521a3d6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84" y="1281104"/>
            <a:ext cx="2994139" cy="26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3.4|2.6|2.3|2.5|2.6|2.7|2.7|3.4|2.9|2.7|2.9|2.8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449</TotalTime>
  <Words>324</Words>
  <Application>Microsoft Office PowerPoint</Application>
  <PresentationFormat>Экран (4:3)</PresentationFormat>
  <Paragraphs>75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Шаповал Виктория Николаевна</dc:creator>
  <cp:lastModifiedBy>Наташа</cp:lastModifiedBy>
  <cp:revision>46</cp:revision>
  <dcterms:created xsi:type="dcterms:W3CDTF">2010-08-08T18:35:59Z</dcterms:created>
  <dcterms:modified xsi:type="dcterms:W3CDTF">2017-10-22T21:02:01Z</dcterms:modified>
</cp:coreProperties>
</file>