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Декада детской дорожной безопасности в МОУ СОШ № 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общешкольные и классные часы.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ероприятия 2017-2018\1 декабря 2017 конкурс - Школьная символика\DSCF9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61778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ероприятия 2017-2018\ФОТО\30 декабря всемирный день борьбы со СПИДом - классные часы\8а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234"/>
          <a:stretch/>
        </p:blipFill>
        <p:spPr bwMode="auto">
          <a:xfrm>
            <a:off x="4067944" y="3284984"/>
            <a:ext cx="47596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6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897880" cy="752128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Декада </a:t>
            </a:r>
            <a:r>
              <a:rPr lang="ru-RU" sz="2000" dirty="0" smtClean="0"/>
              <a:t>дорожной безопасности </a:t>
            </a:r>
            <a:br>
              <a:rPr lang="ru-RU" sz="2000" dirty="0" smtClean="0"/>
            </a:br>
            <a:r>
              <a:rPr lang="ru-RU" sz="2000" dirty="0" smtClean="0"/>
              <a:t>в 1 А классе</a:t>
            </a: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67544" y="1052736"/>
            <a:ext cx="7139136" cy="1080120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Классный час на тему «Улица полна неожиданностей».</a:t>
            </a:r>
          </a:p>
          <a:p>
            <a:r>
              <a:rPr lang="ru-RU" sz="2000" dirty="0" smtClean="0"/>
              <a:t>Конкурс рисунков «Я и дорога».</a:t>
            </a:r>
          </a:p>
          <a:p>
            <a:r>
              <a:rPr lang="ru-RU" sz="2000" dirty="0" smtClean="0"/>
              <a:t>Беседа  на тему «Дорожная азбука».</a:t>
            </a:r>
            <a:endParaRPr lang="ru-RU" sz="2000" dirty="0"/>
          </a:p>
        </p:txBody>
      </p:sp>
      <p:pic>
        <p:nvPicPr>
          <p:cNvPr id="10" name="Содержимое 9" descr="DSC_18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377301" cy="3024336"/>
          </a:xfrm>
        </p:spPr>
      </p:pic>
      <p:pic>
        <p:nvPicPr>
          <p:cNvPr id="11" name="Рисунок 10" descr="DSC_1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45024"/>
            <a:ext cx="4221667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539634" y="5081896"/>
            <a:ext cx="2746333" cy="23961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85925" y="4416550"/>
            <a:ext cx="430151" cy="505026"/>
          </a:xfrm>
          <a:prstGeom prst="rect">
            <a:avLst/>
          </a:prstGeom>
        </p:spPr>
      </p:pic>
      <p:pic>
        <p:nvPicPr>
          <p:cNvPr id="8" name="Picture 2" descr="F:\DCIM\100CANON\IMG_9089.JPG"/>
          <p:cNvPicPr>
            <a:picLocks noChangeAspect="1" noChangeArrowheads="1"/>
          </p:cNvPicPr>
          <p:nvPr/>
        </p:nvPicPr>
        <p:blipFill>
          <a:blip r:embed="rId3" cstate="print"/>
          <a:srcRect t="6469" r="-136" b="1352"/>
          <a:stretch>
            <a:fillRect/>
          </a:stretch>
        </p:blipFill>
        <p:spPr bwMode="auto">
          <a:xfrm>
            <a:off x="279735" y="1199016"/>
            <a:ext cx="6674519" cy="5454446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0"/>
            <a:ext cx="6172200" cy="11430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Изучаем знак: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Движение пешеходов запрещено!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644440" y="5117433"/>
            <a:ext cx="2499560" cy="159618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1Б класс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Вождаева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О.В.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ОТЧЕТ   ПДД\image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464496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Г класс проводили классные часы, инструктажи, пятиминутки о правилах дорожного движения, рисовали на уроке изо дорожные знаки..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1\Desktop\ОТЧЕТ   ПДД\image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528392" cy="46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705232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Занятия с использованием напольного автогородка.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04864"/>
            <a:ext cx="676875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28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9175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i="1" smtClean="0">
                <a:solidFill>
                  <a:srgbClr val="00B050"/>
                </a:solidFill>
              </a:rPr>
              <a:t>Декада детской дорожной безопасности в 3 -х классах</a:t>
            </a:r>
            <a:endParaRPr lang="ru-RU" smtClean="0">
              <a:solidFill>
                <a:srgbClr val="00B050"/>
              </a:solidFill>
            </a:endParaRPr>
          </a:p>
        </p:txBody>
      </p:sp>
      <p:sp>
        <p:nvSpPr>
          <p:cNvPr id="4099" name="Текст 3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3754438" cy="11398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70C0"/>
                </a:solidFill>
              </a:rPr>
              <a:t>Выставка рисунков «Безопасность движения»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101" name="Текст 5"/>
          <p:cNvSpPr>
            <a:spLocks noGrp="1"/>
          </p:cNvSpPr>
          <p:nvPr>
            <p:ph type="body" sz="half" idx="3"/>
          </p:nvPr>
        </p:nvSpPr>
        <p:spPr>
          <a:xfrm>
            <a:off x="4286250" y="1500188"/>
            <a:ext cx="4041775" cy="11747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mtClean="0">
                <a:solidFill>
                  <a:srgbClr val="0070C0"/>
                </a:solidFill>
              </a:rPr>
              <a:t>Викторина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mtClean="0">
                <a:solidFill>
                  <a:srgbClr val="0070C0"/>
                </a:solidFill>
              </a:rPr>
              <a:t>«Дорожная азбука»</a:t>
            </a:r>
          </a:p>
          <a:p>
            <a:pPr eaLnBrk="1" hangingPunct="1"/>
            <a:endParaRPr lang="ru-RU" smtClean="0"/>
          </a:p>
        </p:txBody>
      </p:sp>
      <p:pic>
        <p:nvPicPr>
          <p:cNvPr id="4100" name="Содержимое 7" descr="IMG_6839-20-03-18-20-05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20888"/>
            <a:ext cx="2963487" cy="3952702"/>
          </a:xfrm>
        </p:spPr>
      </p:pic>
      <p:pic>
        <p:nvPicPr>
          <p:cNvPr id="4102" name="Содержимое 8" descr="IMG_6841-20-03-18-20-05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2348880"/>
            <a:ext cx="2963863" cy="39512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168" y="404664"/>
            <a:ext cx="7772400" cy="1470025"/>
          </a:xfrm>
        </p:spPr>
        <p:txBody>
          <a:bodyPr/>
          <a:lstStyle/>
          <a:p>
            <a:r>
              <a:rPr lang="ru-RU" dirty="0" smtClean="0"/>
              <a:t>Размещение информации на стендах школы.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ероприятия 2017-2018\ФОТО\фото макулатура\№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83"/>
          <a:stretch/>
        </p:blipFill>
        <p:spPr bwMode="auto">
          <a:xfrm>
            <a:off x="179512" y="2564904"/>
            <a:ext cx="41764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ероприятия 2017-2018\ФОТО\фото макулатура\№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408"/>
          <a:stretch/>
        </p:blipFill>
        <p:spPr bwMode="auto">
          <a:xfrm>
            <a:off x="4495756" y="2564904"/>
            <a:ext cx="44687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33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Размещение информации на </a:t>
            </a:r>
            <a:r>
              <a:rPr lang="ru-RU" smtClean="0"/>
              <a:t>стендах классов.</a:t>
            </a:r>
            <a:endParaRPr lang="ru-RU"/>
          </a:p>
        </p:txBody>
      </p:sp>
      <p:pic>
        <p:nvPicPr>
          <p:cNvPr id="2050" name="Picture 2" descr="C:\Users\1\Downloads\IMG_20180322_080217_resized_20180322_081028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0" y="1609725"/>
            <a:ext cx="3634979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486650" cy="158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Тематический классный час – ПДД в преддверии весенних каникул»</a:t>
            </a:r>
            <a:endParaRPr lang="ru-RU" dirty="0"/>
          </a:p>
        </p:txBody>
      </p:sp>
      <p:pic>
        <p:nvPicPr>
          <p:cNvPr id="1026" name="Picture 2" descr="C:\Users\user\Desktop\ОТЧЕТ   ПДД\11а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748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120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Декада детской дорожной безопасности в МОУ СОШ № 21</vt:lpstr>
      <vt:lpstr>Декада дорожной безопасности  в 1 А классе</vt:lpstr>
      <vt:lpstr>Слайд 3</vt:lpstr>
      <vt:lpstr>Слайд 4</vt:lpstr>
      <vt:lpstr>Занятия с использованием напольного автогородка.</vt:lpstr>
      <vt:lpstr>Декада детской дорожной безопасности в 3 -х классах</vt:lpstr>
      <vt:lpstr>Размещение информации на стендах школы.</vt:lpstr>
      <vt:lpstr>Размещение информации на стендах классов.</vt:lpstr>
      <vt:lpstr>Тематический классный час – ПДД в преддверии весенних каникул»</vt:lpstr>
      <vt:lpstr>общешкольные и классные часы.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дорожной безопасности  в 1 А классе</dc:title>
  <dc:creator>1</dc:creator>
  <cp:lastModifiedBy>1</cp:lastModifiedBy>
  <cp:revision>5</cp:revision>
  <dcterms:created xsi:type="dcterms:W3CDTF">2018-03-22T05:29:18Z</dcterms:created>
  <dcterms:modified xsi:type="dcterms:W3CDTF">2018-03-22T07:17:02Z</dcterms:modified>
</cp:coreProperties>
</file>