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69" r:id="rId4"/>
    <p:sldId id="257" r:id="rId5"/>
    <p:sldId id="259" r:id="rId6"/>
    <p:sldId id="263" r:id="rId7"/>
    <p:sldId id="272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928934"/>
            <a:ext cx="8858312" cy="114300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Тверь читает рассказы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«Доброй лиры»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dobraya-lira.ru/wp-content/uploads/2018/02/Karta-Liry-1024x5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151682"/>
            <a:ext cx="4500594" cy="2492028"/>
          </a:xfrm>
          <a:prstGeom prst="rect">
            <a:avLst/>
          </a:prstGeom>
          <a:noFill/>
        </p:spPr>
      </p:pic>
      <p:pic>
        <p:nvPicPr>
          <p:cNvPr id="8" name="Picture 4" descr="C:\Users\17cab\AppData\Local\Temp\Rar$DIa0.000\IMG_20180306_153556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1"/>
            <a:ext cx="3571900" cy="2678925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тверь никит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265" y="285728"/>
            <a:ext cx="3888001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58419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Рейтинги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142984"/>
            <a:ext cx="3857652" cy="5072098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Рассказы для детей</a:t>
            </a:r>
          </a:p>
          <a:p>
            <a:endParaRPr lang="ru-RU" b="1" i="1" u="sng" dirty="0" smtClean="0">
              <a:solidFill>
                <a:srgbClr val="C00000"/>
              </a:solidFill>
            </a:endParaRPr>
          </a:p>
          <a:p>
            <a:pPr marL="514350" indent="-514350" algn="l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</a:rPr>
              <a:t>«Возвращение» и «Котенок пищит»</a:t>
            </a:r>
          </a:p>
          <a:p>
            <a:pPr marL="514350" indent="-514350" algn="l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</a:rPr>
              <a:t>«Юлькина любовь»</a:t>
            </a:r>
          </a:p>
          <a:p>
            <a:pPr marL="514350" indent="-514350" algn="l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</a:rPr>
              <a:t>«Семейный дневник»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000628" y="1142984"/>
            <a:ext cx="3714776" cy="52149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Фантастика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i="1" u="sng" dirty="0" smtClean="0">
              <a:solidFill>
                <a:srgbClr val="C00000"/>
              </a:solidFill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3200" b="1" i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3200" b="1" i="1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Реалити</a:t>
            </a:r>
            <a:r>
              <a:rPr kumimoji="0" lang="ru-RU" sz="3200" b="1" i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планеты Нептун»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3200" b="1" i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«Здесь твой дом» и «Отраженные облака»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3200" b="1" i="1" dirty="0" smtClean="0">
                <a:solidFill>
                  <a:srgbClr val="C00000"/>
                </a:solidFill>
              </a:rPr>
              <a:t>«Проводник»</a:t>
            </a:r>
            <a:endParaRPr kumimoji="0" lang="ru-RU" sz="3200" b="1" i="1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715016"/>
            <a:ext cx="6400800" cy="78104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Здравствуйте, это мы.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10" name="Picture 4" descr="C:\Users\17cab\AppData\Local\Temp\Rar$DIa0.000\IMG_20180306_153556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214554"/>
            <a:ext cx="4667250" cy="3500438"/>
          </a:xfrm>
          <a:prstGeom prst="rect">
            <a:avLst/>
          </a:prstGeom>
          <a:noFill/>
        </p:spPr>
      </p:pic>
      <p:pic>
        <p:nvPicPr>
          <p:cNvPr id="12290" name="Picture 2" descr="Картинки по запросу твер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1"/>
            <a:ext cx="3747089" cy="2500330"/>
          </a:xfrm>
          <a:prstGeom prst="rect">
            <a:avLst/>
          </a:prstGeom>
          <a:noFill/>
        </p:spPr>
      </p:pic>
      <p:pic>
        <p:nvPicPr>
          <p:cNvPr id="12292" name="Picture 4" descr="Картинки по запросу твер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3357562"/>
            <a:ext cx="2000264" cy="1500198"/>
          </a:xfrm>
          <a:prstGeom prst="rect">
            <a:avLst/>
          </a:prstGeom>
          <a:noFill/>
        </p:spPr>
      </p:pic>
      <p:pic>
        <p:nvPicPr>
          <p:cNvPr id="12294" name="Picture 6" descr="Картинки по запросу тверь"/>
          <p:cNvPicPr>
            <a:picLocks noChangeAspect="1" noChangeArrowheads="1"/>
          </p:cNvPicPr>
          <p:nvPr/>
        </p:nvPicPr>
        <p:blipFill>
          <a:blip r:embed="rId5"/>
          <a:srcRect b="14286"/>
          <a:stretch>
            <a:fillRect/>
          </a:stretch>
        </p:blipFill>
        <p:spPr bwMode="auto">
          <a:xfrm>
            <a:off x="4787536" y="142852"/>
            <a:ext cx="4132618" cy="2571768"/>
          </a:xfrm>
          <a:prstGeom prst="rect">
            <a:avLst/>
          </a:prstGeom>
          <a:noFill/>
        </p:spPr>
      </p:pic>
      <p:pic>
        <p:nvPicPr>
          <p:cNvPr id="12296" name="Picture 8" descr="Картинки по запросу тверь путевой дворец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429000"/>
            <a:ext cx="1902245" cy="1266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786058"/>
            <a:ext cx="8643998" cy="4071942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</a:rPr>
              <a:t>«Мне понравился рассказ </a:t>
            </a:r>
            <a:r>
              <a:rPr lang="en-US" sz="2400" dirty="0" smtClean="0">
                <a:solidFill>
                  <a:srgbClr val="C00000"/>
                </a:solidFill>
              </a:rPr>
              <a:t>“</a:t>
            </a:r>
            <a:r>
              <a:rPr lang="ru-RU" sz="2400" dirty="0" smtClean="0">
                <a:solidFill>
                  <a:srgbClr val="C00000"/>
                </a:solidFill>
              </a:rPr>
              <a:t>Здесь твой дом</a:t>
            </a:r>
            <a:r>
              <a:rPr lang="en-US" sz="2400" dirty="0" smtClean="0">
                <a:solidFill>
                  <a:srgbClr val="C00000"/>
                </a:solidFill>
              </a:rPr>
              <a:t>”</a:t>
            </a:r>
            <a:r>
              <a:rPr lang="ru-RU" sz="2400" dirty="0" smtClean="0">
                <a:solidFill>
                  <a:srgbClr val="C00000"/>
                </a:solidFill>
              </a:rPr>
              <a:t>, потому что в нем выше всего поставлены семейные ценности».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</a:rPr>
              <a:t>«В рассказе </a:t>
            </a:r>
            <a:r>
              <a:rPr lang="en-US" sz="2400" dirty="0" smtClean="0">
                <a:solidFill>
                  <a:srgbClr val="C00000"/>
                </a:solidFill>
              </a:rPr>
              <a:t>“</a:t>
            </a:r>
            <a:r>
              <a:rPr lang="ru-RU" sz="2400" dirty="0" smtClean="0">
                <a:solidFill>
                  <a:srgbClr val="C00000"/>
                </a:solidFill>
              </a:rPr>
              <a:t>Котенок пищит </a:t>
            </a:r>
            <a:r>
              <a:rPr lang="en-US" sz="2400" dirty="0" smtClean="0">
                <a:solidFill>
                  <a:srgbClr val="C00000"/>
                </a:solidFill>
              </a:rPr>
              <a:t>“ </a:t>
            </a:r>
            <a:r>
              <a:rPr lang="ru-RU" sz="2400" dirty="0" smtClean="0">
                <a:solidFill>
                  <a:srgbClr val="C00000"/>
                </a:solidFill>
              </a:rPr>
              <a:t>я увидела реальных людей. Хорошо, что автор напоминает нам о доброте на примере истории с беззащитным существом».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</a:rPr>
              <a:t>«А в </a:t>
            </a:r>
            <a:r>
              <a:rPr lang="en-US" sz="2400" dirty="0" smtClean="0">
                <a:solidFill>
                  <a:srgbClr val="C00000"/>
                </a:solidFill>
              </a:rPr>
              <a:t>“</a:t>
            </a:r>
            <a:r>
              <a:rPr lang="ru-RU" sz="2400" dirty="0" err="1" smtClean="0">
                <a:solidFill>
                  <a:srgbClr val="C00000"/>
                </a:solidFill>
              </a:rPr>
              <a:t>Нилли</a:t>
            </a:r>
            <a:r>
              <a:rPr lang="ru-RU" sz="2400" dirty="0" smtClean="0">
                <a:solidFill>
                  <a:srgbClr val="C00000"/>
                </a:solidFill>
              </a:rPr>
              <a:t> в разных башмаках</a:t>
            </a:r>
            <a:r>
              <a:rPr lang="en-US" sz="2400" dirty="0" smtClean="0">
                <a:solidFill>
                  <a:srgbClr val="C00000"/>
                </a:solidFill>
              </a:rPr>
              <a:t>”</a:t>
            </a:r>
            <a:r>
              <a:rPr lang="ru-RU" sz="2400" dirty="0" smtClean="0">
                <a:solidFill>
                  <a:srgbClr val="C00000"/>
                </a:solidFill>
              </a:rPr>
              <a:t> такая прикольная история рассказана! Как у гномов невесту украли и они попали к злому кукольнику».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</a:rPr>
              <a:t>«Про оборотня </a:t>
            </a:r>
            <a:r>
              <a:rPr lang="en-US" sz="2400" dirty="0" smtClean="0">
                <a:solidFill>
                  <a:srgbClr val="C00000"/>
                </a:solidFill>
              </a:rPr>
              <a:t>“</a:t>
            </a:r>
            <a:r>
              <a:rPr lang="ru-RU" sz="2400" dirty="0" smtClean="0">
                <a:solidFill>
                  <a:srgbClr val="C00000"/>
                </a:solidFill>
              </a:rPr>
              <a:t>Проводник</a:t>
            </a:r>
            <a:r>
              <a:rPr lang="en-US" sz="2400" dirty="0" smtClean="0">
                <a:solidFill>
                  <a:srgbClr val="C00000"/>
                </a:solidFill>
              </a:rPr>
              <a:t>”</a:t>
            </a:r>
            <a:r>
              <a:rPr lang="ru-RU" sz="2400" dirty="0" smtClean="0">
                <a:solidFill>
                  <a:srgbClr val="C00000"/>
                </a:solidFill>
              </a:rPr>
              <a:t>читали? Мне сначала страшно было, а потом Макса жалко. Но ему девочка помогла. Молодец! Смелая оказалась».</a:t>
            </a:r>
          </a:p>
          <a:p>
            <a:pPr algn="l">
              <a:buFont typeface="Wingdings" pitchFamily="2" charset="2"/>
              <a:buChar char="v"/>
            </a:pP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Picture 4" descr="C:\Users\17cab\Desktop\100NIKON\DSCN9257.JPG"/>
          <p:cNvPicPr>
            <a:picLocks noChangeAspect="1" noChangeArrowheads="1"/>
          </p:cNvPicPr>
          <p:nvPr/>
        </p:nvPicPr>
        <p:blipFill>
          <a:blip r:embed="rId2" cstate="print"/>
          <a:srcRect l="18071" t="25945" r="9060" b="8523"/>
          <a:stretch>
            <a:fillRect/>
          </a:stretch>
        </p:blipFill>
        <p:spPr bwMode="auto">
          <a:xfrm>
            <a:off x="1000100" y="214290"/>
            <a:ext cx="3786214" cy="2554116"/>
          </a:xfrm>
          <a:prstGeom prst="rect">
            <a:avLst/>
          </a:prstGeom>
          <a:noFill/>
        </p:spPr>
      </p:pic>
      <p:pic>
        <p:nvPicPr>
          <p:cNvPr id="5" name="Picture 7" descr="C:\Users\17cab\Desktop\100NIKON\DSCN9236.JPG"/>
          <p:cNvPicPr>
            <a:picLocks noChangeAspect="1" noChangeArrowheads="1"/>
          </p:cNvPicPr>
          <p:nvPr/>
        </p:nvPicPr>
        <p:blipFill>
          <a:blip r:embed="rId3" cstate="print"/>
          <a:srcRect l="59943" t="23449" r="265" b="25061"/>
          <a:stretch>
            <a:fillRect/>
          </a:stretch>
        </p:blipFill>
        <p:spPr bwMode="auto">
          <a:xfrm>
            <a:off x="5214942" y="214290"/>
            <a:ext cx="2649589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214686"/>
            <a:ext cx="6143668" cy="335758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</a:rPr>
              <a:t>«Прочитав рассказ </a:t>
            </a:r>
            <a:r>
              <a:rPr lang="en-US" sz="2400" dirty="0" smtClean="0">
                <a:solidFill>
                  <a:srgbClr val="C00000"/>
                </a:solidFill>
              </a:rPr>
              <a:t>“</a:t>
            </a:r>
            <a:r>
              <a:rPr lang="ru-RU" sz="2400" dirty="0" err="1" smtClean="0">
                <a:solidFill>
                  <a:srgbClr val="C00000"/>
                </a:solidFill>
              </a:rPr>
              <a:t>Снеговичок</a:t>
            </a:r>
            <a:r>
              <a:rPr lang="en-US" sz="2400" dirty="0" smtClean="0">
                <a:solidFill>
                  <a:srgbClr val="C00000"/>
                </a:solidFill>
              </a:rPr>
              <a:t>”</a:t>
            </a:r>
            <a:r>
              <a:rPr lang="ru-RU" sz="2400" dirty="0" smtClean="0">
                <a:solidFill>
                  <a:srgbClr val="C00000"/>
                </a:solidFill>
              </a:rPr>
              <a:t>,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rgbClr val="C00000"/>
                </a:solidFill>
              </a:rPr>
              <a:t>я окунулась в атмосферу новогодних праздников».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</a:rPr>
              <a:t>«Про Самоварчик рассказ интересный, можно было бы продолжить его».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</a:rPr>
              <a:t>«Рассказ </a:t>
            </a:r>
            <a:r>
              <a:rPr lang="en-US" sz="2400" dirty="0" smtClean="0">
                <a:solidFill>
                  <a:srgbClr val="C00000"/>
                </a:solidFill>
              </a:rPr>
              <a:t>“</a:t>
            </a:r>
            <a:r>
              <a:rPr lang="ru-RU" sz="2400" dirty="0" smtClean="0">
                <a:solidFill>
                  <a:srgbClr val="C00000"/>
                </a:solidFill>
              </a:rPr>
              <a:t>Синяя птица</a:t>
            </a:r>
            <a:r>
              <a:rPr lang="en-US" sz="2400" dirty="0" smtClean="0">
                <a:solidFill>
                  <a:srgbClr val="C00000"/>
                </a:solidFill>
              </a:rPr>
              <a:t>”</a:t>
            </a:r>
            <a:r>
              <a:rPr lang="ru-RU" sz="2400" dirty="0" smtClean="0">
                <a:solidFill>
                  <a:srgbClr val="C00000"/>
                </a:solidFill>
              </a:rPr>
              <a:t> добрый и поучительный. Он дает пример, каким должен быть человек».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Picture 3" descr="C:\Users\17cab\Desktop\100NIKON\DSCN9238.JPG"/>
          <p:cNvPicPr>
            <a:picLocks noChangeAspect="1" noChangeArrowheads="1"/>
          </p:cNvPicPr>
          <p:nvPr/>
        </p:nvPicPr>
        <p:blipFill>
          <a:blip r:embed="rId2" cstate="print"/>
          <a:srcRect l="58268" t="16350" b="20598"/>
          <a:stretch>
            <a:fillRect/>
          </a:stretch>
        </p:blipFill>
        <p:spPr bwMode="auto">
          <a:xfrm>
            <a:off x="285720" y="214289"/>
            <a:ext cx="2428892" cy="2752721"/>
          </a:xfrm>
          <a:prstGeom prst="rect">
            <a:avLst/>
          </a:prstGeom>
          <a:noFill/>
        </p:spPr>
      </p:pic>
      <p:pic>
        <p:nvPicPr>
          <p:cNvPr id="7" name="Picture 6" descr="C:\Users\17cab\Desktop\100NIKON\DSCN9247.JPG"/>
          <p:cNvPicPr>
            <a:picLocks noChangeAspect="1" noChangeArrowheads="1"/>
          </p:cNvPicPr>
          <p:nvPr/>
        </p:nvPicPr>
        <p:blipFill>
          <a:blip r:embed="rId3" cstate="print"/>
          <a:srcRect l="40182"/>
          <a:stretch>
            <a:fillRect/>
          </a:stretch>
        </p:blipFill>
        <p:spPr bwMode="auto">
          <a:xfrm>
            <a:off x="285720" y="3214686"/>
            <a:ext cx="2373978" cy="2976937"/>
          </a:xfrm>
          <a:prstGeom prst="rect">
            <a:avLst/>
          </a:prstGeom>
          <a:noFill/>
        </p:spPr>
      </p:pic>
      <p:pic>
        <p:nvPicPr>
          <p:cNvPr id="8" name="Picture 5" descr="C:\Users\17cab\Desktop\100NIKON\DSCN9252.JPG"/>
          <p:cNvPicPr>
            <a:picLocks noChangeAspect="1" noChangeArrowheads="1"/>
          </p:cNvPicPr>
          <p:nvPr/>
        </p:nvPicPr>
        <p:blipFill>
          <a:blip r:embed="rId4" cstate="print"/>
          <a:srcRect t="29618"/>
          <a:stretch>
            <a:fillRect/>
          </a:stretch>
        </p:blipFill>
        <p:spPr bwMode="auto">
          <a:xfrm>
            <a:off x="3286116" y="285728"/>
            <a:ext cx="5295532" cy="2795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285728"/>
            <a:ext cx="3286148" cy="6429420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en-US" sz="2400" dirty="0" smtClean="0">
                <a:solidFill>
                  <a:srgbClr val="C00000"/>
                </a:solidFill>
              </a:rPr>
              <a:t>”</a:t>
            </a:r>
            <a:r>
              <a:rPr lang="ru-RU" sz="2400" dirty="0" smtClean="0">
                <a:solidFill>
                  <a:srgbClr val="C00000"/>
                </a:solidFill>
              </a:rPr>
              <a:t>Юлькина любовь</a:t>
            </a:r>
            <a:r>
              <a:rPr lang="en-US" sz="2400" dirty="0" smtClean="0">
                <a:solidFill>
                  <a:srgbClr val="C00000"/>
                </a:solidFill>
              </a:rPr>
              <a:t>”</a:t>
            </a:r>
            <a:r>
              <a:rPr lang="ru-RU" sz="2400" dirty="0" smtClean="0">
                <a:solidFill>
                  <a:srgbClr val="C00000"/>
                </a:solidFill>
              </a:rPr>
              <a:t>  - очень хорошее произведение. Я понял в нем, что нужно смотреть внутрь человека, а не на его внешность».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</a:rPr>
              <a:t>«Каждая вторая семья может узнать себя в </a:t>
            </a:r>
            <a:r>
              <a:rPr lang="en-US" sz="2400" dirty="0" smtClean="0">
                <a:solidFill>
                  <a:srgbClr val="C00000"/>
                </a:solidFill>
              </a:rPr>
              <a:t>“</a:t>
            </a:r>
            <a:r>
              <a:rPr lang="ru-RU" sz="2400" dirty="0" smtClean="0">
                <a:solidFill>
                  <a:srgbClr val="C00000"/>
                </a:solidFill>
              </a:rPr>
              <a:t>Семейном дневнике</a:t>
            </a:r>
            <a:r>
              <a:rPr lang="en-US" sz="2400" dirty="0" smtClean="0">
                <a:solidFill>
                  <a:srgbClr val="C00000"/>
                </a:solidFill>
              </a:rPr>
              <a:t>”</a:t>
            </a:r>
            <a:r>
              <a:rPr lang="ru-RU" sz="2400" dirty="0" smtClean="0">
                <a:solidFill>
                  <a:srgbClr val="C00000"/>
                </a:solidFill>
              </a:rPr>
              <a:t>. Мне в рассказе понравилась мысль, что семья должна быть единым целым и переживать горе и радости вместе».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103" name="Picture 7" descr="C:\Users\17cab\Desktop\100NIKON\DSCN9254.JPG"/>
          <p:cNvPicPr>
            <a:picLocks noChangeAspect="1" noChangeArrowheads="1"/>
          </p:cNvPicPr>
          <p:nvPr/>
        </p:nvPicPr>
        <p:blipFill>
          <a:blip r:embed="rId2" cstate="print"/>
          <a:srcRect l="12170" r="10382"/>
          <a:stretch>
            <a:fillRect/>
          </a:stretch>
        </p:blipFill>
        <p:spPr bwMode="auto">
          <a:xfrm>
            <a:off x="428596" y="714356"/>
            <a:ext cx="5040560" cy="488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214290"/>
            <a:ext cx="4929222" cy="4071966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</a:rPr>
              <a:t>«В рассказе </a:t>
            </a:r>
            <a:r>
              <a:rPr lang="en-US" sz="2400" dirty="0" smtClean="0">
                <a:solidFill>
                  <a:srgbClr val="C00000"/>
                </a:solidFill>
              </a:rPr>
              <a:t>“</a:t>
            </a:r>
            <a:r>
              <a:rPr lang="ru-RU" sz="2400" dirty="0" smtClean="0">
                <a:solidFill>
                  <a:srgbClr val="C00000"/>
                </a:solidFill>
              </a:rPr>
              <a:t>Это тебе</a:t>
            </a:r>
            <a:r>
              <a:rPr lang="en-US" sz="2400" dirty="0" smtClean="0">
                <a:solidFill>
                  <a:srgbClr val="C00000"/>
                </a:solidFill>
              </a:rPr>
              <a:t>”</a:t>
            </a:r>
            <a:r>
              <a:rPr lang="ru-RU" sz="2400" dirty="0" smtClean="0">
                <a:solidFill>
                  <a:srgbClr val="C00000"/>
                </a:solidFill>
              </a:rPr>
              <a:t> тронула до слез душевная молодость старика и его беззаветная любовь к внучке».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en-US" sz="2400" dirty="0" smtClean="0">
                <a:solidFill>
                  <a:srgbClr val="C00000"/>
                </a:solidFill>
              </a:rPr>
              <a:t>”</a:t>
            </a:r>
            <a:r>
              <a:rPr lang="ru-RU" sz="2400" dirty="0" smtClean="0">
                <a:solidFill>
                  <a:srgbClr val="C00000"/>
                </a:solidFill>
              </a:rPr>
              <a:t>Возвращение</a:t>
            </a:r>
            <a:r>
              <a:rPr lang="en-US" sz="2400" dirty="0" smtClean="0">
                <a:solidFill>
                  <a:srgbClr val="C00000"/>
                </a:solidFill>
              </a:rPr>
              <a:t>”</a:t>
            </a:r>
            <a:r>
              <a:rPr lang="ru-RU" sz="2400" dirty="0" smtClean="0">
                <a:solidFill>
                  <a:srgbClr val="C00000"/>
                </a:solidFill>
              </a:rPr>
              <a:t> – рассказ о суровом времени и о трогательной любви матери к сыну».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en-US" sz="2400" dirty="0" smtClean="0">
                <a:solidFill>
                  <a:srgbClr val="C00000"/>
                </a:solidFill>
              </a:rPr>
              <a:t>“</a:t>
            </a:r>
            <a:r>
              <a:rPr lang="ru-RU" sz="2400" dirty="0" err="1" smtClean="0">
                <a:solidFill>
                  <a:srgbClr val="C00000"/>
                </a:solidFill>
              </a:rPr>
              <a:t>Реалити</a:t>
            </a:r>
            <a:r>
              <a:rPr lang="ru-RU" sz="2400" dirty="0" smtClean="0">
                <a:solidFill>
                  <a:srgbClr val="C00000"/>
                </a:solidFill>
              </a:rPr>
              <a:t> планеты Нептун</a:t>
            </a:r>
            <a:r>
              <a:rPr lang="en-US" sz="2400" dirty="0" smtClean="0">
                <a:solidFill>
                  <a:srgbClr val="C00000"/>
                </a:solidFill>
              </a:rPr>
              <a:t>”</a:t>
            </a:r>
            <a:r>
              <a:rPr lang="ru-RU" sz="2400" dirty="0" smtClean="0">
                <a:solidFill>
                  <a:srgbClr val="C00000"/>
                </a:solidFill>
              </a:rPr>
              <a:t> – произведение смешное, страшное и интересное. Я будто сама попала в телешоу и к клонам и хотела бы прочитать, что случилось дальше».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7650" name="Picture 2" descr="C:\Users\17cab\Desktop\Camera\IMG_20180312_102513_HDR.jpg"/>
          <p:cNvPicPr>
            <a:picLocks noChangeAspect="1" noChangeArrowheads="1"/>
          </p:cNvPicPr>
          <p:nvPr/>
        </p:nvPicPr>
        <p:blipFill>
          <a:blip r:embed="rId2" cstate="print"/>
          <a:srcRect l="17188"/>
          <a:stretch>
            <a:fillRect/>
          </a:stretch>
        </p:blipFill>
        <p:spPr bwMode="auto">
          <a:xfrm>
            <a:off x="251520" y="285728"/>
            <a:ext cx="3628451" cy="3286148"/>
          </a:xfrm>
          <a:prstGeom prst="rect">
            <a:avLst/>
          </a:prstGeom>
          <a:noFill/>
        </p:spPr>
      </p:pic>
      <p:pic>
        <p:nvPicPr>
          <p:cNvPr id="27651" name="Picture 3" descr="C:\Users\17cab\Desktop\Camera\IMG_20180312_102622_HDR.jpg"/>
          <p:cNvPicPr>
            <a:picLocks noChangeAspect="1" noChangeArrowheads="1"/>
          </p:cNvPicPr>
          <p:nvPr/>
        </p:nvPicPr>
        <p:blipFill>
          <a:blip r:embed="rId3" cstate="print"/>
          <a:srcRect l="3125" t="32292" b="8333"/>
          <a:stretch>
            <a:fillRect/>
          </a:stretch>
        </p:blipFill>
        <p:spPr bwMode="auto">
          <a:xfrm>
            <a:off x="4071934" y="4286256"/>
            <a:ext cx="4786346" cy="2200183"/>
          </a:xfrm>
          <a:prstGeom prst="rect">
            <a:avLst/>
          </a:prstGeom>
          <a:noFill/>
        </p:spPr>
      </p:pic>
      <p:pic>
        <p:nvPicPr>
          <p:cNvPr id="7" name="Picture 2" descr="C:\Users\17cab\Desktop\Camera\IMG_20180312_102600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715016"/>
            <a:ext cx="6400800" cy="96678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До новых встреч!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Users\17cab\AppData\Local\Temp\Rar$DIa0.495\IMG_20180306_153552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6784837" cy="508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325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Тверь читает рассказы   «Доброй лиры»</vt:lpstr>
      <vt:lpstr>Рейтинги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17</cp:revision>
  <dcterms:created xsi:type="dcterms:W3CDTF">2018-03-06T14:06:55Z</dcterms:created>
  <dcterms:modified xsi:type="dcterms:W3CDTF">2018-03-13T13:09:23Z</dcterms:modified>
</cp:coreProperties>
</file>