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48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381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192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521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338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647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4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27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079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602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697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10E256-960A-4DBC-A7E6-56D28E6068D8}" type="datetimeFigureOut">
              <a:rPr lang="ru-RU" smtClean="0"/>
              <a:t>24.02.2018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08571-3463-4720-B2FA-9D465FF582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292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p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"/>
            <a:ext cx="9144000" cy="6684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2544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95034"/>
            <a:ext cx="3188020" cy="46301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Объект 3"/>
          <p:cNvSpPr>
            <a:spLocks noGrp="1"/>
          </p:cNvSpPr>
          <p:nvPr>
            <p:ph type="body" sz="half" idx="2"/>
          </p:nvPr>
        </p:nvSpPr>
        <p:spPr>
          <a:xfrm>
            <a:off x="1792288" y="4797152"/>
            <a:ext cx="5486400" cy="1512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СОШ №37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Кондратьева Лидия Николаевна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Группы продленного дня </a:t>
            </a:r>
          </a:p>
          <a:p>
            <a:pPr marL="0" indent="0" algn="ctr">
              <a:buNone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Высшей категории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619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3529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Группа продленного дня призвана обеспечить единство урочной и внеурочной деятельности учащихся, способствовать укреплению их здоровья, обеспечивать высокий уровень работоспособности, хорошее физическое и нравственно-эстетическое самочувствие детей. Задача воспитателя группы продленного дня заключается не только в том, чтобы занять ребенка игрой, заполнить его свободное время, но и организовать мероприятия, которые были бы интересны и полезны младшему школьнику, способствовали его интеллектуальному и физическому развитию, обогащали его эмоционально.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6581138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3372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Учебно-воспитательная работа в группе продлённого дня включает два вида деятельности, которые тесно связаны между собой: самостоятельную деятельность ребёнка и деятельность, которую полностью организует и проводит педагог.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42500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Свободное время учащихся воспитатель организует так, чтобы оно было активным. Досуг может быть индивидуальным и коллективным. Ученики сами выбирают вид отдыха: чтение, спортивные или настольные игры, просмотр телепередач, сюжетные игры и т. д.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438" y="2389812"/>
            <a:ext cx="4824539" cy="344652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036" y="2276872"/>
            <a:ext cx="4604444" cy="3069629"/>
          </a:xfrm>
        </p:spPr>
      </p:pic>
    </p:spTree>
    <p:extLst>
      <p:ext uri="{BB962C8B-B14F-4D97-AF65-F5344CB8AC3E}">
        <p14:creationId xmlns:p14="http://schemas.microsoft.com/office/powerpoint/2010/main" val="14358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и занятия, позволяющие воспитателю воздействовать на общее развитие детей, - это спортивные часы, часы физического труда, клубные занятия. 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группе продленного дня сложилась определенная система развивающих занятий: экскурсии, прогулки, игровые, спортивные и трудовые занятия, занятия по изучению правил поведения, читательские и музыкальные занятия и пр.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6981"/>
            <a:ext cx="4038600" cy="26924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16981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4988921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планирует работу так, чтобы, начиная с первого класса, дети постепенно переходили от более простых к более сложным видам деятельности.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28800"/>
            <a:ext cx="3240360" cy="4958011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39405" y="2533404"/>
            <a:ext cx="4968553" cy="3159348"/>
          </a:xfrm>
        </p:spPr>
      </p:pic>
    </p:spTree>
    <p:extLst>
      <p:ext uri="{BB962C8B-B14F-4D97-AF65-F5344CB8AC3E}">
        <p14:creationId xmlns:p14="http://schemas.microsoft.com/office/powerpoint/2010/main" val="3508704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Младший школьный возраст – оптимальный период наиболее активного обучения социальному поведению, искусству общения, усвоения коммуникативных умений, способов разрешения социальных ситуаций.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44824"/>
            <a:ext cx="2754140" cy="4824535"/>
          </a:xfrm>
        </p:spPr>
      </p:pic>
    </p:spTree>
    <p:extLst>
      <p:ext uri="{BB962C8B-B14F-4D97-AF65-F5344CB8AC3E}">
        <p14:creationId xmlns:p14="http://schemas.microsoft.com/office/powerpoint/2010/main" val="6000399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37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 Учебно-воспитательная работа в группе продлённого дня включает два вида деятельности, которые тесно связаны между собой: самостоятельную деятельность ребёнка и деятельность, которую полностью организует и проводит педагог.</vt:lpstr>
      <vt:lpstr> Свободное время учащихся воспитатель организует так, чтобы оно было активным. Досуг может быть индивидуальным и коллективным. Ученики сами выбирают вид отдыха: чтение, спортивные или настольные игры, просмотр телепередач, сюжетные игры и т. д.</vt:lpstr>
      <vt:lpstr> Мероприятия и занятия, позволяющие воспитателю воздействовать на общее развитие детей, - это спортивные часы, часы физического труда, клубные занятия. В  группе продленного дня сложилась определенная система развивающих занятий: экскурсии, прогулки, игровые, спортивные и трудовые занятия, занятия по изучению правил поведения, читательские и музыкальные занятия и пр.</vt:lpstr>
      <vt:lpstr>Воспитатель планирует работу так, чтобы, начиная с первого класса, дети постепенно переходили от более простых к более сложным видам деятельности.</vt:lpstr>
      <vt:lpstr> Младший школьный возраст – оптимальный период наиболее активного обучения социальному поведению, искусству общения, усвоения коммуникативных умений, способов разрешения социальных ситуаций.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Лидия</dc:creator>
  <cp:lastModifiedBy>Лидия</cp:lastModifiedBy>
  <cp:revision>11</cp:revision>
  <dcterms:created xsi:type="dcterms:W3CDTF">2018-02-24T15:44:21Z</dcterms:created>
  <dcterms:modified xsi:type="dcterms:W3CDTF">2018-02-24T16:34:55Z</dcterms:modified>
</cp:coreProperties>
</file>